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2_FC84BDF.xml" ContentType="application/vnd.ms-powerpoint.comments+xml"/>
  <Override PartName="/ppt/comments/modernComment_105_3AB114D3.xml" ContentType="application/vnd.ms-powerpoint.comments+xml"/>
  <Override PartName="/ppt/comments/modernComment_106_D371696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예시1" id="{980EAA7B-4E26-451F-85E2-99C6F6EBEE3A}">
          <p14:sldIdLst>
            <p14:sldId id="256"/>
          </p14:sldIdLst>
        </p14:section>
        <p14:section name="예시2" id="{D75CCE3F-F5FB-4863-9A43-F58107022C8A}">
          <p14:sldIdLst>
            <p14:sldId id="263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2E5A535-2410-1D15-6C46-1AB02204DA2A}" name="김 재욱" initials="재김" userId="S::jwk1018@wearethe.co.kr::fa00d62e-975f-45fa-9269-d3fa9a3beb1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7F9F44-0CFD-475E-9711-3C26CCDBE85B}" v="60" dt="2023-07-20T07:53:10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50" y="61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재욱" userId="fa00d62e-975f-45fa-9269-d3fa9a3beb14" providerId="ADAL" clId="{6D7F9F44-0CFD-475E-9711-3C26CCDBE85B}"/>
    <pc:docChg chg="undo custSel modSld addSection modSection">
      <pc:chgData name="김 재욱" userId="fa00d62e-975f-45fa-9269-d3fa9a3beb14" providerId="ADAL" clId="{6D7F9F44-0CFD-475E-9711-3C26CCDBE85B}" dt="2023-07-20T07:54:33.150" v="606"/>
      <pc:docMkLst>
        <pc:docMk/>
      </pc:docMkLst>
      <pc:sldChg chg="modSp mod">
        <pc:chgData name="김 재욱" userId="fa00d62e-975f-45fa-9269-d3fa9a3beb14" providerId="ADAL" clId="{6D7F9F44-0CFD-475E-9711-3C26CCDBE85B}" dt="2023-07-20T07:53:10.042" v="605" actId="20577"/>
        <pc:sldMkLst>
          <pc:docMk/>
          <pc:sldMk cId="3987081122" sldId="256"/>
        </pc:sldMkLst>
        <pc:spChg chg="mod">
          <ac:chgData name="김 재욱" userId="fa00d62e-975f-45fa-9269-d3fa9a3beb14" providerId="ADAL" clId="{6D7F9F44-0CFD-475E-9711-3C26CCDBE85B}" dt="2023-07-20T07:53:10.042" v="605" actId="20577"/>
          <ac:spMkLst>
            <pc:docMk/>
            <pc:sldMk cId="3987081122" sldId="256"/>
            <ac:spMk id="11" creationId="{88408251-160F-DDE7-6234-E13563C8F235}"/>
          </ac:spMkLst>
        </pc:spChg>
      </pc:sldChg>
      <pc:sldChg chg="addCm">
        <pc:chgData name="김 재욱" userId="fa00d62e-975f-45fa-9269-d3fa9a3beb14" providerId="ADAL" clId="{6D7F9F44-0CFD-475E-9711-3C26CCDBE85B}" dt="2023-07-20T04:32:01.859" v="0"/>
        <pc:sldMkLst>
          <pc:docMk/>
          <pc:sldMk cId="26478486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김 재욱" userId="fa00d62e-975f-45fa-9269-d3fa9a3beb14" providerId="ADAL" clId="{6D7F9F44-0CFD-475E-9711-3C26CCDBE85B}" dt="2023-07-20T04:32:01.859" v="0"/>
              <pc2:cmMkLst xmlns:pc2="http://schemas.microsoft.com/office/powerpoint/2019/9/main/command">
                <pc:docMk/>
                <pc:sldMk cId="264784863" sldId="258"/>
                <pc2:cmMk id="{5997B0C1-2D9E-485C-96A7-2D18E0075312}"/>
              </pc2:cmMkLst>
            </pc226:cmChg>
          </p:ext>
        </pc:extLst>
      </pc:sldChg>
      <pc:sldChg chg="addSp delSp modSp mod">
        <pc:chgData name="김 재욱" userId="fa00d62e-975f-45fa-9269-d3fa9a3beb14" providerId="ADAL" clId="{6D7F9F44-0CFD-475E-9711-3C26CCDBE85B}" dt="2023-07-20T06:02:54.313" v="82" actId="14100"/>
        <pc:sldMkLst>
          <pc:docMk/>
          <pc:sldMk cId="2793440805" sldId="259"/>
        </pc:sldMkLst>
        <pc:spChg chg="del">
          <ac:chgData name="김 재욱" userId="fa00d62e-975f-45fa-9269-d3fa9a3beb14" providerId="ADAL" clId="{6D7F9F44-0CFD-475E-9711-3C26CCDBE85B}" dt="2023-07-20T04:36:43.691" v="1" actId="478"/>
          <ac:spMkLst>
            <pc:docMk/>
            <pc:sldMk cId="2793440805" sldId="259"/>
            <ac:spMk id="5" creationId="{8359C87A-29B5-B736-CCF6-1F435025425A}"/>
          </ac:spMkLst>
        </pc:spChg>
        <pc:picChg chg="add del">
          <ac:chgData name="김 재욱" userId="fa00d62e-975f-45fa-9269-d3fa9a3beb14" providerId="ADAL" clId="{6D7F9F44-0CFD-475E-9711-3C26CCDBE85B}" dt="2023-07-20T05:46:56.517" v="3" actId="22"/>
          <ac:picMkLst>
            <pc:docMk/>
            <pc:sldMk cId="2793440805" sldId="259"/>
            <ac:picMk id="3" creationId="{834E9EF7-61FA-6C6C-DC51-5B371BDFB27B}"/>
          </ac:picMkLst>
        </pc:picChg>
        <pc:picChg chg="add del mod">
          <ac:chgData name="김 재욱" userId="fa00d62e-975f-45fa-9269-d3fa9a3beb14" providerId="ADAL" clId="{6D7F9F44-0CFD-475E-9711-3C26CCDBE85B}" dt="2023-07-20T05:58:50.108" v="39" actId="478"/>
          <ac:picMkLst>
            <pc:docMk/>
            <pc:sldMk cId="2793440805" sldId="259"/>
            <ac:picMk id="7" creationId="{DEF8C8FD-A06E-FD31-0572-22BF102723A9}"/>
          </ac:picMkLst>
        </pc:picChg>
        <pc:picChg chg="add del mod">
          <ac:chgData name="김 재욱" userId="fa00d62e-975f-45fa-9269-d3fa9a3beb14" providerId="ADAL" clId="{6D7F9F44-0CFD-475E-9711-3C26CCDBE85B}" dt="2023-07-20T06:00:11.847" v="44" actId="931"/>
          <ac:picMkLst>
            <pc:docMk/>
            <pc:sldMk cId="2793440805" sldId="259"/>
            <ac:picMk id="33" creationId="{826BE255-AC8D-6DAB-A486-CED67B738EB8}"/>
          </ac:picMkLst>
        </pc:picChg>
        <pc:picChg chg="add mod">
          <ac:chgData name="김 재욱" userId="fa00d62e-975f-45fa-9269-d3fa9a3beb14" providerId="ADAL" clId="{6D7F9F44-0CFD-475E-9711-3C26CCDBE85B}" dt="2023-07-20T06:02:25.458" v="76" actId="1076"/>
          <ac:picMkLst>
            <pc:docMk/>
            <pc:sldMk cId="2793440805" sldId="259"/>
            <ac:picMk id="35" creationId="{35509225-5B79-7515-1417-4EBE859D8A81}"/>
          </ac:picMkLst>
        </pc:picChg>
        <pc:cxnChg chg="add del mod">
          <ac:chgData name="김 재욱" userId="fa00d62e-975f-45fa-9269-d3fa9a3beb14" providerId="ADAL" clId="{6D7F9F44-0CFD-475E-9711-3C26CCDBE85B}" dt="2023-07-20T05:47:55.159" v="10" actId="11529"/>
          <ac:cxnSpMkLst>
            <pc:docMk/>
            <pc:sldMk cId="2793440805" sldId="259"/>
            <ac:cxnSpMk id="9" creationId="{7D88140C-D14C-BC36-3FCA-EAF0378A6240}"/>
          </ac:cxnSpMkLst>
        </pc:cxnChg>
        <pc:cxnChg chg="add del mod">
          <ac:chgData name="김 재욱" userId="fa00d62e-975f-45fa-9269-d3fa9a3beb14" providerId="ADAL" clId="{6D7F9F44-0CFD-475E-9711-3C26CCDBE85B}" dt="2023-07-20T06:00:52.413" v="55" actId="478"/>
          <ac:cxnSpMkLst>
            <pc:docMk/>
            <pc:sldMk cId="2793440805" sldId="259"/>
            <ac:cxnSpMk id="11" creationId="{99A9BFA8-FD6A-17FB-CA63-1FFB9414DEA6}"/>
          </ac:cxnSpMkLst>
        </pc:cxnChg>
        <pc:cxnChg chg="add del mod">
          <ac:chgData name="김 재욱" userId="fa00d62e-975f-45fa-9269-d3fa9a3beb14" providerId="ADAL" clId="{6D7F9F44-0CFD-475E-9711-3C26CCDBE85B}" dt="2023-07-20T06:00:52.413" v="55" actId="478"/>
          <ac:cxnSpMkLst>
            <pc:docMk/>
            <pc:sldMk cId="2793440805" sldId="259"/>
            <ac:cxnSpMk id="13" creationId="{7B276A58-09FD-A3EE-DDAB-DA34DC600517}"/>
          </ac:cxnSpMkLst>
        </pc:cxnChg>
        <pc:cxnChg chg="add del mod">
          <ac:chgData name="김 재욱" userId="fa00d62e-975f-45fa-9269-d3fa9a3beb14" providerId="ADAL" clId="{6D7F9F44-0CFD-475E-9711-3C26CCDBE85B}" dt="2023-07-20T06:00:52.413" v="55" actId="478"/>
          <ac:cxnSpMkLst>
            <pc:docMk/>
            <pc:sldMk cId="2793440805" sldId="259"/>
            <ac:cxnSpMk id="17" creationId="{5056D8C9-5EDE-E040-A05B-ECED2051940A}"/>
          </ac:cxnSpMkLst>
        </pc:cxnChg>
        <pc:cxnChg chg="add del">
          <ac:chgData name="김 재욱" userId="fa00d62e-975f-45fa-9269-d3fa9a3beb14" providerId="ADAL" clId="{6D7F9F44-0CFD-475E-9711-3C26CCDBE85B}" dt="2023-07-20T05:50:01.631" v="25" actId="11529"/>
          <ac:cxnSpMkLst>
            <pc:docMk/>
            <pc:sldMk cId="2793440805" sldId="259"/>
            <ac:cxnSpMk id="20" creationId="{CFE5DF76-BBE4-BC02-53DB-7884E52417C6}"/>
          </ac:cxnSpMkLst>
        </pc:cxnChg>
        <pc:cxnChg chg="add del">
          <ac:chgData name="김 재욱" userId="fa00d62e-975f-45fa-9269-d3fa9a3beb14" providerId="ADAL" clId="{6D7F9F44-0CFD-475E-9711-3C26CCDBE85B}" dt="2023-07-20T05:50:32.671" v="27" actId="11529"/>
          <ac:cxnSpMkLst>
            <pc:docMk/>
            <pc:sldMk cId="2793440805" sldId="259"/>
            <ac:cxnSpMk id="22" creationId="{1987FE99-E30A-D06E-3CB7-85DACE2E3299}"/>
          </ac:cxnSpMkLst>
        </pc:cxnChg>
        <pc:cxnChg chg="add del mod">
          <ac:chgData name="김 재욱" userId="fa00d62e-975f-45fa-9269-d3fa9a3beb14" providerId="ADAL" clId="{6D7F9F44-0CFD-475E-9711-3C26CCDBE85B}" dt="2023-07-20T06:00:52.413" v="55" actId="478"/>
          <ac:cxnSpMkLst>
            <pc:docMk/>
            <pc:sldMk cId="2793440805" sldId="259"/>
            <ac:cxnSpMk id="24" creationId="{43C2FF68-EA48-24C1-9669-29E602325067}"/>
          </ac:cxnSpMkLst>
        </pc:cxnChg>
        <pc:cxnChg chg="add del mod">
          <ac:chgData name="김 재욱" userId="fa00d62e-975f-45fa-9269-d3fa9a3beb14" providerId="ADAL" clId="{6D7F9F44-0CFD-475E-9711-3C26CCDBE85B}" dt="2023-07-20T06:00:52.413" v="55" actId="478"/>
          <ac:cxnSpMkLst>
            <pc:docMk/>
            <pc:sldMk cId="2793440805" sldId="259"/>
            <ac:cxnSpMk id="30" creationId="{49597D38-12A4-AD4C-8D78-18D7EE143494}"/>
          </ac:cxnSpMkLst>
        </pc:cxnChg>
        <pc:cxnChg chg="add mod">
          <ac:chgData name="김 재욱" userId="fa00d62e-975f-45fa-9269-d3fa9a3beb14" providerId="ADAL" clId="{6D7F9F44-0CFD-475E-9711-3C26CCDBE85B}" dt="2023-07-20T06:02:54.313" v="82" actId="14100"/>
          <ac:cxnSpMkLst>
            <pc:docMk/>
            <pc:sldMk cId="2793440805" sldId="259"/>
            <ac:cxnSpMk id="37" creationId="{B8AF41EE-41C8-C0B8-52BF-BA2B5975F3B7}"/>
          </ac:cxnSpMkLst>
        </pc:cxnChg>
        <pc:cxnChg chg="add mod">
          <ac:chgData name="김 재욱" userId="fa00d62e-975f-45fa-9269-d3fa9a3beb14" providerId="ADAL" clId="{6D7F9F44-0CFD-475E-9711-3C26CCDBE85B}" dt="2023-07-20T06:02:35.905" v="78" actId="14100"/>
          <ac:cxnSpMkLst>
            <pc:docMk/>
            <pc:sldMk cId="2793440805" sldId="259"/>
            <ac:cxnSpMk id="38" creationId="{26C324A4-04D2-F397-F805-F85F143D8EDC}"/>
          </ac:cxnSpMkLst>
        </pc:cxnChg>
        <pc:cxnChg chg="add mod">
          <ac:chgData name="김 재욱" userId="fa00d62e-975f-45fa-9269-d3fa9a3beb14" providerId="ADAL" clId="{6D7F9F44-0CFD-475E-9711-3C26CCDBE85B}" dt="2023-07-20T06:02:41.713" v="79" actId="14100"/>
          <ac:cxnSpMkLst>
            <pc:docMk/>
            <pc:sldMk cId="2793440805" sldId="259"/>
            <ac:cxnSpMk id="39" creationId="{3FCB23AB-22A6-08B2-5916-355AF8966F5C}"/>
          </ac:cxnSpMkLst>
        </pc:cxnChg>
        <pc:cxnChg chg="add mod">
          <ac:chgData name="김 재욱" userId="fa00d62e-975f-45fa-9269-d3fa9a3beb14" providerId="ADAL" clId="{6D7F9F44-0CFD-475E-9711-3C26CCDBE85B}" dt="2023-07-20T06:02:46.721" v="80" actId="14100"/>
          <ac:cxnSpMkLst>
            <pc:docMk/>
            <pc:sldMk cId="2793440805" sldId="259"/>
            <ac:cxnSpMk id="40" creationId="{5642492B-5ED5-C195-D9FC-375EDB4A1EC6}"/>
          </ac:cxnSpMkLst>
        </pc:cxnChg>
        <pc:cxnChg chg="add mod">
          <ac:chgData name="김 재욱" userId="fa00d62e-975f-45fa-9269-d3fa9a3beb14" providerId="ADAL" clId="{6D7F9F44-0CFD-475E-9711-3C26CCDBE85B}" dt="2023-07-20T06:02:49.585" v="81" actId="14100"/>
          <ac:cxnSpMkLst>
            <pc:docMk/>
            <pc:sldMk cId="2793440805" sldId="259"/>
            <ac:cxnSpMk id="41" creationId="{17538EA0-D8E2-62C0-C719-CD4D52DD9859}"/>
          </ac:cxnSpMkLst>
        </pc:cxnChg>
      </pc:sldChg>
      <pc:sldChg chg="addSp modSp mod">
        <pc:chgData name="김 재욱" userId="fa00d62e-975f-45fa-9269-d3fa9a3beb14" providerId="ADAL" clId="{6D7F9F44-0CFD-475E-9711-3C26CCDBE85B}" dt="2023-07-20T06:16:47.652" v="351" actId="20577"/>
        <pc:sldMkLst>
          <pc:docMk/>
          <pc:sldMk cId="3766572662" sldId="260"/>
        </pc:sldMkLst>
        <pc:spChg chg="mod">
          <ac:chgData name="김 재욱" userId="fa00d62e-975f-45fa-9269-d3fa9a3beb14" providerId="ADAL" clId="{6D7F9F44-0CFD-475E-9711-3C26CCDBE85B}" dt="2023-07-20T06:16:47.652" v="351" actId="20577"/>
          <ac:spMkLst>
            <pc:docMk/>
            <pc:sldMk cId="3766572662" sldId="260"/>
            <ac:spMk id="7" creationId="{41B10392-020F-C98B-1135-F01E2C3E3815}"/>
          </ac:spMkLst>
        </pc:spChg>
        <pc:picChg chg="add mod">
          <ac:chgData name="김 재욱" userId="fa00d62e-975f-45fa-9269-d3fa9a3beb14" providerId="ADAL" clId="{6D7F9F44-0CFD-475E-9711-3C26CCDBE85B}" dt="2023-07-20T06:14:48.787" v="109" actId="1076"/>
          <ac:picMkLst>
            <pc:docMk/>
            <pc:sldMk cId="3766572662" sldId="260"/>
            <ac:picMk id="3" creationId="{1FA18C1C-B8CE-9875-AAA5-83E30920DE3D}"/>
          </ac:picMkLst>
        </pc:picChg>
        <pc:picChg chg="add mod">
          <ac:chgData name="김 재욱" userId="fa00d62e-975f-45fa-9269-d3fa9a3beb14" providerId="ADAL" clId="{6D7F9F44-0CFD-475E-9711-3C26CCDBE85B}" dt="2023-07-20T06:14:51.633" v="110" actId="1076"/>
          <ac:picMkLst>
            <pc:docMk/>
            <pc:sldMk cId="3766572662" sldId="260"/>
            <ac:picMk id="5" creationId="{A3EE0116-083D-FE75-2636-0FE406AF350B}"/>
          </ac:picMkLst>
        </pc:picChg>
      </pc:sldChg>
      <pc:sldChg chg="addSp modSp mod addCm">
        <pc:chgData name="김 재욱" userId="fa00d62e-975f-45fa-9269-d3fa9a3beb14" providerId="ADAL" clId="{6D7F9F44-0CFD-475E-9711-3C26CCDBE85B}" dt="2023-07-20T06:36:46.034" v="532" actId="20577"/>
        <pc:sldMkLst>
          <pc:docMk/>
          <pc:sldMk cId="984683731" sldId="261"/>
        </pc:sldMkLst>
        <pc:spChg chg="add">
          <ac:chgData name="김 재욱" userId="fa00d62e-975f-45fa-9269-d3fa9a3beb14" providerId="ADAL" clId="{6D7F9F44-0CFD-475E-9711-3C26CCDBE85B}" dt="2023-07-20T06:24:34.735" v="461" actId="11529"/>
          <ac:spMkLst>
            <pc:docMk/>
            <pc:sldMk cId="984683731" sldId="261"/>
            <ac:spMk id="2" creationId="{111A48F1-1D26-662D-D2B2-23A0DFF00E9D}"/>
          </ac:spMkLst>
        </pc:spChg>
        <pc:spChg chg="add mod">
          <ac:chgData name="김 재욱" userId="fa00d62e-975f-45fa-9269-d3fa9a3beb14" providerId="ADAL" clId="{6D7F9F44-0CFD-475E-9711-3C26CCDBE85B}" dt="2023-07-20T06:24:39.556" v="463" actId="1076"/>
          <ac:spMkLst>
            <pc:docMk/>
            <pc:sldMk cId="984683731" sldId="261"/>
            <ac:spMk id="3" creationId="{5E15165A-5A7B-3E6C-7D63-9268DB11F6AB}"/>
          </ac:spMkLst>
        </pc:spChg>
        <pc:spChg chg="mod">
          <ac:chgData name="김 재욱" userId="fa00d62e-975f-45fa-9269-d3fa9a3beb14" providerId="ADAL" clId="{6D7F9F44-0CFD-475E-9711-3C26CCDBE85B}" dt="2023-07-20T06:36:46.034" v="532" actId="20577"/>
          <ac:spMkLst>
            <pc:docMk/>
            <pc:sldMk cId="984683731" sldId="261"/>
            <ac:spMk id="5" creationId="{3872DC1B-ECD3-40C4-FE2A-0CAE0715FAA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김 재욱" userId="fa00d62e-975f-45fa-9269-d3fa9a3beb14" providerId="ADAL" clId="{6D7F9F44-0CFD-475E-9711-3C26CCDBE85B}" dt="2023-07-20T06:25:00.164" v="465"/>
              <pc2:cmMkLst xmlns:pc2="http://schemas.microsoft.com/office/powerpoint/2019/9/main/command">
                <pc:docMk/>
                <pc:sldMk cId="984683731" sldId="261"/>
                <pc2:cmMk id="{FE84E84A-2510-434B-B1A8-989B5155AB69}"/>
              </pc2:cmMkLst>
            </pc226:cmChg>
            <pc226:cmChg xmlns:pc226="http://schemas.microsoft.com/office/powerpoint/2022/06/main/command" chg="add">
              <pc226:chgData name="김 재욱" userId="fa00d62e-975f-45fa-9269-d3fa9a3beb14" providerId="ADAL" clId="{6D7F9F44-0CFD-475E-9711-3C26CCDBE85B}" dt="2023-07-20T06:24:50.593" v="464"/>
              <pc2:cmMkLst xmlns:pc2="http://schemas.microsoft.com/office/powerpoint/2019/9/main/command">
                <pc:docMk/>
                <pc:sldMk cId="984683731" sldId="261"/>
                <pc2:cmMk id="{8A67C371-582F-4F30-AA93-1FD80EA78C6E}"/>
              </pc2:cmMkLst>
            </pc226:cmChg>
          </p:ext>
        </pc:extLst>
      </pc:sldChg>
      <pc:sldChg chg="addCm">
        <pc:chgData name="김 재욱" userId="fa00d62e-975f-45fa-9269-d3fa9a3beb14" providerId="ADAL" clId="{6D7F9F44-0CFD-475E-9711-3C26CCDBE85B}" dt="2023-07-20T07:54:33.150" v="606"/>
        <pc:sldMkLst>
          <pc:docMk/>
          <pc:sldMk cId="221714070" sldId="2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김 재욱" userId="fa00d62e-975f-45fa-9269-d3fa9a3beb14" providerId="ADAL" clId="{6D7F9F44-0CFD-475E-9711-3C26CCDBE85B}" dt="2023-07-20T07:54:33.150" v="606"/>
              <pc2:cmMkLst xmlns:pc2="http://schemas.microsoft.com/office/powerpoint/2019/9/main/command">
                <pc:docMk/>
                <pc:sldMk cId="221714070" sldId="262"/>
                <pc2:cmMk id="{608D6AC9-78B6-4895-8072-46573A307661}"/>
              </pc2:cmMkLst>
            </pc226:cmChg>
          </p:ext>
        </pc:extLst>
      </pc:sldChg>
      <pc:sldChg chg="addSp modSp mod">
        <pc:chgData name="김 재욱" userId="fa00d62e-975f-45fa-9269-d3fa9a3beb14" providerId="ADAL" clId="{6D7F9F44-0CFD-475E-9711-3C26CCDBE85B}" dt="2023-07-20T06:28:01.275" v="467" actId="1076"/>
        <pc:sldMkLst>
          <pc:docMk/>
          <pc:sldMk cId="1003110597" sldId="263"/>
        </pc:sldMkLst>
        <pc:picChg chg="add mod">
          <ac:chgData name="김 재욱" userId="fa00d62e-975f-45fa-9269-d3fa9a3beb14" providerId="ADAL" clId="{6D7F9F44-0CFD-475E-9711-3C26CCDBE85B}" dt="2023-07-20T06:28:01.275" v="467" actId="1076"/>
          <ac:picMkLst>
            <pc:docMk/>
            <pc:sldMk cId="1003110597" sldId="263"/>
            <ac:picMk id="3" creationId="{FD13F9D7-B8E6-C221-270C-BE2F0F35FBDC}"/>
          </ac:picMkLst>
        </pc:picChg>
      </pc:sldChg>
    </pc:docChg>
  </pc:docChgLst>
</pc:chgInfo>
</file>

<file path=ppt/comments/modernComment_102_FC84BD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997B0C1-2D9E-485C-96A7-2D18E0075312}" authorId="{82E5A535-2410-1D15-6C46-1AB02204DA2A}" created="2023-07-20T04:32:01.83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64784863" sldId="258"/>
      <ac:spMk id="6" creationId="{00000000-0000-0000-0000-000000000000}"/>
    </ac:deMkLst>
    <p188:txBody>
      <a:bodyPr/>
      <a:lstStyle/>
      <a:p>
        <a:r>
          <a:rPr lang="ko-KR" altLang="en-US"/>
          <a:t>단계별 화면창 이미지</a:t>
        </a:r>
      </a:p>
    </p188:txBody>
  </p188:cm>
</p188:cmLst>
</file>

<file path=ppt/comments/modernComment_105_3AB114D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A67C371-582F-4F30-AA93-1FD80EA78C6E}" authorId="{82E5A535-2410-1D15-6C46-1AB02204DA2A}" created="2023-07-20T06:24:50.58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984683731" sldId="261"/>
      <ac:spMk id="2" creationId="{111A48F1-1D26-662D-D2B2-23A0DFF00E9D}"/>
    </ac:deMkLst>
    <p188:txBody>
      <a:bodyPr/>
      <a:lstStyle/>
      <a:p>
        <a:r>
          <a:rPr lang="ko-KR" altLang="en-US"/>
          <a:t>세금 계산서 이미지</a:t>
        </a:r>
      </a:p>
    </p188:txBody>
  </p188:cm>
  <p188:cm id="{FE84E84A-2510-434B-B1A8-989B5155AB69}" authorId="{82E5A535-2410-1D15-6C46-1AB02204DA2A}" created="2023-07-20T06:25:00.15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984683731" sldId="261"/>
      <ac:spMk id="3" creationId="{5E15165A-5A7B-3E6C-7D63-9268DB11F6AB}"/>
    </ac:deMkLst>
    <p188:txBody>
      <a:bodyPr/>
      <a:lstStyle/>
      <a:p>
        <a:r>
          <a:rPr lang="ko-KR" altLang="en-US"/>
          <a:t>현금 영수증 이미지</a:t>
        </a:r>
      </a:p>
    </p188:txBody>
  </p188:cm>
</p188:cmLst>
</file>

<file path=ppt/comments/modernComment_106_D37169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08D6AC9-78B6-4895-8072-46573A307661}" authorId="{82E5A535-2410-1D15-6C46-1AB02204DA2A}" created="2023-07-20T07:54:33.13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21714070" sldId="262"/>
      <ac:spMk id="10" creationId="{ABEA092F-2D5E-0F49-54C5-022A4C8A3E75}"/>
    </ac:deMkLst>
    <p188:txBody>
      <a:bodyPr/>
      <a:lstStyle/>
      <a:p>
        <a:r>
          <a:rPr lang="ko-KR" altLang="en-US"/>
          <a:t>FAQ 추가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1344AF-FD1F-77BB-2D32-0E59AC593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784E6A0-C76B-60E6-B4B9-003E4D8D3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2AEEDB-A6AE-2C4E-7C4E-5D08B385F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13CD55C-238B-0213-9866-CFB902C1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437906-B0D7-7377-C24E-F3960572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18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420021-83DC-BE3D-9AE5-8EC2D148F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62AB1DF-919D-536B-4A65-5939879E5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860AE94-981C-B27B-A7C4-947BBB751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A4C470-0289-B807-3B3A-4DDC3BA82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D9C8BD-5DC9-0A39-3462-4A5C67636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484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531144A-E454-0EFD-9282-ED1077947F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6888755-B283-5AA5-CDF6-773E0F11B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41C222-A94E-0296-E1B3-32055B0E3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74A586-262D-8C40-6F2C-117789236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C64F9D9-063E-9817-AC5B-4058045F0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734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2AD026-152D-88C7-17B2-7BB1B9758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F88F69-0A7F-1CF0-E801-B8598B3AB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8316249-E906-51B6-D336-34C17274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CA6D700-8C77-F51F-1507-267E23AC6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24AD06-5AC1-9DCB-F75E-ACA88DC43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16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2C3A5C-32FF-1E1A-681A-792ED2CE9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EBAB241-EDEC-1EC1-EA27-794E39BB2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9973A01-3168-6D6C-6993-1D3BC7F56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415B94-E038-A0B6-F64F-AC198F1B4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C5ECB91-D9C3-38EA-E971-FE7154AD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28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CA3B44-B719-9AD5-E355-0A5663AC2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A8B0B5-0C7F-FB21-D19B-BB61F46F4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0384B68-4FA2-9A31-1C13-83025D727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ACB87D8-3D09-A95E-D1C3-83C0C4E19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240FE44-BD57-722F-2243-364E0F2E2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D58BF64-610D-94B0-663E-79640287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757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637468-EFE0-3C42-9F39-3BD6E0E5C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6051B9-3F53-5D11-5FC5-3B3A17646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0E31F44-CCF1-6E44-9B70-10790527D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256AE35-1D45-863C-1D8A-D96BAD092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9FCBCA2-FA75-EC0A-E465-E3E0701FD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1B11128-2666-0F9A-ED80-4E3924456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2E37ED0-6AD4-0E8C-2ED6-F2C8AD67F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7640706-7E26-02B1-6A9B-F957F247D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3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C5A82B-CC87-3296-F457-16BD8086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C37CDC3-5A60-3538-D4D5-51C2262B2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0378DCF-61D1-49C2-38A0-A7FE323A1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7541AB9-360B-AD3B-26F6-039FA38B0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08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3B8EE4C-F47A-8F05-F58E-607388D7A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B4ABCA4-5D39-CEBD-9FF8-DB9A0A665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736DE7A-C02D-0793-1A40-453126BF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17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29C37E-BB33-B711-AB52-22653DE6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3FA998-B4B9-D7D4-C275-E3B6B6B6C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7DE1D62-E35E-1EB5-8E61-CBF00CA22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4E0E506-FE33-C130-8515-3B383024E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E62EFE3-F7FB-57C4-DE52-24D1607F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9DE5DA-3CD4-AEC5-FD23-441695FA2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0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D640DC-40DE-64D6-5343-D197A572B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D145D42-4A63-BD96-24D0-D5ED57F176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FC5A7DF-C5C6-9B4E-B929-706DEFB78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1E4A085-D38C-0FE4-5ABD-EE5344232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1DBC41F-9483-E21D-7A7D-B7E89836C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42A8DDE-BB6E-0EBB-5F1E-100A99BF2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8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3036CD7-F63B-8D7A-64D5-016E07DAD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02D47F2-CDC5-E45C-CC95-C60D8E3CF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A0AF321-EA26-540C-6917-616D0FC55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1B203-3C02-4DB7-9426-209529D6C3B4}" type="datetimeFigureOut">
              <a:rPr lang="ko-KR" altLang="en-US" smtClean="0"/>
              <a:t>2023-07-20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4624EB-B7C2-64E7-D248-D00D1E959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926B3B-03F5-C8F5-2BAB-AC7B22662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ADFD4-BEB2-475C-89FF-BDFDA327E3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230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FC84BDF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5_3AB114D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microsoft.com/office/2018/10/relationships/comments" Target="../comments/modernComment_106_D37169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s@wearethe.co.kr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A842C84B-3AEE-4FA2-DF79-78A168B17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3517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5B0D32-26B1-AA88-2167-18BA469A62C2}"/>
              </a:ext>
            </a:extLst>
          </p:cNvPr>
          <p:cNvSpPr txBox="1"/>
          <p:nvPr/>
        </p:nvSpPr>
        <p:spPr>
          <a:xfrm>
            <a:off x="2773615" y="627349"/>
            <a:ext cx="388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서비스 소개</a:t>
            </a:r>
            <a:r>
              <a:rPr lang="en-US" altLang="ko-KR" dirty="0"/>
              <a:t>] </a:t>
            </a:r>
            <a:r>
              <a:rPr lang="ko-KR" altLang="en-US" dirty="0"/>
              <a:t>디자이너 이용 가이드</a:t>
            </a:r>
            <a:endParaRPr lang="en-US" altLang="ko-K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2EF0A4-E6E7-40C0-6EE8-B1360932316F}"/>
              </a:ext>
            </a:extLst>
          </p:cNvPr>
          <p:cNvSpPr txBox="1"/>
          <p:nvPr/>
        </p:nvSpPr>
        <p:spPr>
          <a:xfrm>
            <a:off x="2772012" y="1354725"/>
            <a:ext cx="66479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/>
              <a:t>안녕하세요</a:t>
            </a:r>
            <a:r>
              <a:rPr lang="en-US" altLang="ko-KR" sz="1000" dirty="0"/>
              <a:t>, </a:t>
            </a:r>
            <a:r>
              <a:rPr lang="ko-KR" altLang="en-US" sz="1000" dirty="0" err="1"/>
              <a:t>오슬에</a:t>
            </a:r>
            <a:r>
              <a:rPr lang="ko-KR" altLang="en-US" sz="1000" dirty="0"/>
              <a:t> 오신 여러분을 환영합니다</a:t>
            </a:r>
            <a:r>
              <a:rPr lang="en-US" altLang="ko-KR" sz="1000" dirty="0"/>
              <a:t>.</a:t>
            </a:r>
          </a:p>
          <a:p>
            <a:endParaRPr lang="en-US" altLang="ko-KR" sz="1000" dirty="0"/>
          </a:p>
          <a:p>
            <a:r>
              <a:rPr lang="ko-KR" altLang="en-US" sz="1000" dirty="0" err="1"/>
              <a:t>오슬은</a:t>
            </a:r>
            <a:r>
              <a:rPr lang="ko-KR" altLang="en-US" sz="1000" dirty="0"/>
              <a:t> 디자이너가 작업 요청을 하면</a:t>
            </a:r>
            <a:r>
              <a:rPr lang="en-US" altLang="ko-KR" sz="1000" dirty="0"/>
              <a:t>, </a:t>
            </a:r>
            <a:r>
              <a:rPr lang="ko-KR" altLang="en-US" sz="1000" dirty="0"/>
              <a:t>여러 공장에서 확인 후 견적 제시를 하고</a:t>
            </a:r>
            <a:r>
              <a:rPr lang="en-US" altLang="ko-KR" sz="1000" dirty="0"/>
              <a:t>, </a:t>
            </a:r>
            <a:r>
              <a:rPr lang="ko-KR" altLang="en-US" sz="1000" dirty="0"/>
              <a:t>제시 받은</a:t>
            </a:r>
            <a:r>
              <a:rPr lang="en-US" altLang="ko-KR" sz="1000" dirty="0"/>
              <a:t> </a:t>
            </a:r>
            <a:r>
              <a:rPr lang="ko-KR" altLang="en-US" sz="1000" dirty="0"/>
              <a:t>공장들 중 디자이너가 </a:t>
            </a:r>
            <a:endParaRPr lang="en-US" altLang="ko-KR" sz="1000" dirty="0"/>
          </a:p>
          <a:p>
            <a:r>
              <a:rPr lang="ko-KR" altLang="en-US" sz="1000" dirty="0"/>
              <a:t>가장 적합한 공장을 선택하여 작업을 진행할 수 있도록 연결해주는 의류 제작 플랫폼입니다</a:t>
            </a:r>
            <a:r>
              <a:rPr lang="en-US" altLang="ko-KR" sz="1000" dirty="0"/>
              <a:t>. </a:t>
            </a:r>
            <a:r>
              <a:rPr lang="ko-KR" altLang="en-US" sz="1000" dirty="0"/>
              <a:t>메시지 기능을 통해</a:t>
            </a:r>
            <a:endParaRPr lang="en-US" altLang="ko-KR" sz="1000" dirty="0"/>
          </a:p>
          <a:p>
            <a:r>
              <a:rPr lang="ko-KR" altLang="en-US" sz="1000" dirty="0"/>
              <a:t>디자이너와 공장 간의 소통이 원활하게 이루어지며</a:t>
            </a:r>
            <a:r>
              <a:rPr lang="en-US" altLang="ko-KR" sz="1000" dirty="0"/>
              <a:t>,</a:t>
            </a:r>
            <a:r>
              <a:rPr lang="ko-KR" altLang="en-US" sz="1000" dirty="0"/>
              <a:t> 다양한 간편 결제 시스템을 제공하여 이용자들에게 더욱 편</a:t>
            </a:r>
            <a:endParaRPr lang="en-US" altLang="ko-KR" sz="1000" dirty="0"/>
          </a:p>
          <a:p>
            <a:r>
              <a:rPr lang="ko-KR" altLang="en-US" sz="1000" dirty="0"/>
              <a:t>리한 서비스를 제공합니다</a:t>
            </a:r>
            <a:r>
              <a:rPr lang="en-US" altLang="ko-KR" sz="1000" dirty="0"/>
              <a:t>.</a:t>
            </a:r>
            <a:endParaRPr lang="en-US" altLang="ko-KR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B8905A-4F98-F9B7-C453-04A3D1A7F3AD}"/>
              </a:ext>
            </a:extLst>
          </p:cNvPr>
          <p:cNvSpPr txBox="1"/>
          <p:nvPr/>
        </p:nvSpPr>
        <p:spPr>
          <a:xfrm>
            <a:off x="2772012" y="2728432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1. </a:t>
            </a:r>
            <a:r>
              <a:rPr lang="ko-KR" altLang="en-US" sz="1200" dirty="0"/>
              <a:t>간편한 가입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408251-160F-DDE7-6234-E13563C8F235}"/>
              </a:ext>
            </a:extLst>
          </p:cNvPr>
          <p:cNvSpPr txBox="1"/>
          <p:nvPr/>
        </p:nvSpPr>
        <p:spPr>
          <a:xfrm>
            <a:off x="2772012" y="3100294"/>
            <a:ext cx="4807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R"/>
            </a:pPr>
            <a:r>
              <a:rPr lang="ko-KR" altLang="en-US" sz="1000" dirty="0"/>
              <a:t>사용하시고 싶은 가입 방법을 선택해주세요</a:t>
            </a:r>
            <a:r>
              <a:rPr lang="en-US" altLang="ko-KR" sz="1000" dirty="0"/>
              <a:t>.</a:t>
            </a:r>
          </a:p>
          <a:p>
            <a:pPr marL="228600" indent="-228600">
              <a:buAutoNum type="arabicParenR"/>
            </a:pPr>
            <a:r>
              <a:rPr lang="ko-KR" altLang="en-US" sz="1000" dirty="0"/>
              <a:t>가입시 서비스 이용 선택창에서 디자이너 가입하기를 클릭해주세요</a:t>
            </a:r>
            <a:r>
              <a:rPr lang="en-US" altLang="ko-KR" sz="1000" dirty="0"/>
              <a:t>.</a:t>
            </a:r>
          </a:p>
          <a:p>
            <a:pPr marL="228600" indent="-228600">
              <a:buAutoNum type="arabicParenR"/>
            </a:pPr>
            <a:r>
              <a:rPr lang="ko-KR" altLang="en-US" sz="1000" dirty="0"/>
              <a:t>이메일과 비밀번호를 작성해주시고</a:t>
            </a:r>
            <a:r>
              <a:rPr lang="en-US" altLang="ko-KR" sz="1000" dirty="0"/>
              <a:t>, </a:t>
            </a:r>
            <a:r>
              <a:rPr lang="ko-KR" altLang="en-US" sz="1000" dirty="0"/>
              <a:t>이용 약관에 동의 후 본인 인증해주세요</a:t>
            </a:r>
            <a:r>
              <a:rPr lang="en-US" altLang="ko-KR" sz="1000" dirty="0"/>
              <a:t>.</a:t>
            </a:r>
          </a:p>
          <a:p>
            <a:pPr marL="228600" indent="-228600">
              <a:buAutoNum type="arabicParenR"/>
            </a:pPr>
            <a:r>
              <a:rPr lang="ko-KR" altLang="en-US" sz="1000" dirty="0"/>
              <a:t>프로필 관리에서 프로필 내용을 요건에 맞게 작성해주세요</a:t>
            </a:r>
            <a:r>
              <a:rPr lang="en-US" altLang="ko-KR" sz="1000" dirty="0"/>
              <a:t>.</a:t>
            </a:r>
            <a:endParaRPr lang="ko-KR" altLang="en-US" sz="1000" dirty="0"/>
          </a:p>
        </p:txBody>
      </p:sp>
      <p:pic>
        <p:nvPicPr>
          <p:cNvPr id="15" name="그림 14" descr="텍스트, 디자인, 스크린샷이(가) 표시된 사진&#10;&#10;자동 생성된 설명">
            <a:extLst>
              <a:ext uri="{FF2B5EF4-FFF2-40B4-BE49-F238E27FC236}">
                <a16:creationId xmlns:a16="http://schemas.microsoft.com/office/drawing/2014/main" id="{22F608D3-5D2B-67E3-A19C-928392D2B6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961" y="4010255"/>
            <a:ext cx="5702076" cy="268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081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1999" cy="3517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5"/>
          <p:cNvSpPr txBox="1"/>
          <p:nvPr/>
        </p:nvSpPr>
        <p:spPr>
          <a:xfrm>
            <a:off x="2773615" y="627349"/>
            <a:ext cx="388439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/>
              <a:t>[</a:t>
            </a:r>
            <a:r>
              <a:rPr lang="ko-KR" altLang="en-US"/>
              <a:t>서비스 소개</a:t>
            </a:r>
            <a:r>
              <a:rPr lang="en-US" altLang="ko-KR"/>
              <a:t>] </a:t>
            </a:r>
            <a:r>
              <a:rPr lang="ko-KR" altLang="en-US"/>
              <a:t>디자이너 이용 가이드</a:t>
            </a:r>
            <a:endParaRPr lang="en-US" altLang="ko-KR"/>
          </a:p>
        </p:txBody>
      </p:sp>
      <p:sp>
        <p:nvSpPr>
          <p:cNvPr id="6" name="TextBox 6"/>
          <p:cNvSpPr txBox="1"/>
          <p:nvPr/>
        </p:nvSpPr>
        <p:spPr>
          <a:xfrm>
            <a:off x="2794635" y="1354725"/>
            <a:ext cx="6625351" cy="100557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1000"/>
              <a:t>안녕하세요</a:t>
            </a:r>
            <a:r>
              <a:rPr lang="en-US" altLang="ko-KR" sz="1000"/>
              <a:t>, </a:t>
            </a:r>
            <a:r>
              <a:rPr lang="ko-KR" altLang="en-US" sz="1000"/>
              <a:t>오슬에 오신 여러분을 환영합니다</a:t>
            </a:r>
            <a:r>
              <a:rPr lang="en-US" altLang="ko-KR" sz="1000"/>
              <a:t>.</a:t>
            </a:r>
          </a:p>
          <a:p>
            <a:pPr lvl="0">
              <a:defRPr/>
            </a:pPr>
            <a:endParaRPr lang="en-US" altLang="ko-KR" sz="1000"/>
          </a:p>
          <a:p>
            <a:pPr lvl="0">
              <a:defRPr/>
            </a:pPr>
            <a:r>
              <a:rPr lang="ko-KR" altLang="en-US" sz="1000"/>
              <a:t>오슬은 디자이너가 작업 요청을 하면</a:t>
            </a:r>
            <a:r>
              <a:rPr lang="en-US" altLang="ko-KR" sz="1000"/>
              <a:t>, </a:t>
            </a:r>
            <a:r>
              <a:rPr lang="ko-KR" altLang="en-US" sz="1000"/>
              <a:t>여러 공장에서 확인 후 견적 제시를 하고</a:t>
            </a:r>
            <a:r>
              <a:rPr lang="en-US" altLang="ko-KR" sz="1000"/>
              <a:t>, </a:t>
            </a:r>
            <a:r>
              <a:rPr lang="ko-KR" altLang="en-US" sz="1000"/>
              <a:t>제시 받은</a:t>
            </a:r>
            <a:r>
              <a:rPr lang="en-US" altLang="ko-KR" sz="1000"/>
              <a:t> </a:t>
            </a:r>
            <a:r>
              <a:rPr lang="ko-KR" altLang="en-US" sz="1000"/>
              <a:t>공장들 중 디자이너가 </a:t>
            </a:r>
          </a:p>
          <a:p>
            <a:pPr lvl="0">
              <a:defRPr/>
            </a:pPr>
            <a:r>
              <a:rPr lang="ko-KR" altLang="en-US" sz="1000"/>
              <a:t>가장 적합한 공장을 선택하여 작업을 진행할 수 있도록 연결해주는 의류 제작 플랫폼입니다</a:t>
            </a:r>
            <a:r>
              <a:rPr lang="en-US" altLang="ko-KR" sz="1000"/>
              <a:t>. </a:t>
            </a:r>
            <a:r>
              <a:rPr lang="ko-KR" altLang="en-US" sz="1000"/>
              <a:t>메시지 기능을 통해</a:t>
            </a:r>
          </a:p>
          <a:p>
            <a:pPr lvl="0">
              <a:defRPr/>
            </a:pPr>
            <a:r>
              <a:rPr lang="ko-KR" altLang="en-US" sz="1000"/>
              <a:t>디자이너와 공장 간의 소통이 원활하게 이루어지며</a:t>
            </a:r>
            <a:r>
              <a:rPr lang="en-US" altLang="ko-KR" sz="1000"/>
              <a:t>,</a:t>
            </a:r>
            <a:r>
              <a:rPr lang="ko-KR" altLang="en-US" sz="1000"/>
              <a:t> 다양한 간편 결제 시스템을 제공하여 이용자들에게 더욱 편</a:t>
            </a:r>
          </a:p>
          <a:p>
            <a:pPr lvl="0">
              <a:defRPr/>
            </a:pPr>
            <a:r>
              <a:rPr lang="ko-KR" altLang="en-US" sz="1000"/>
              <a:t>리한 서비스를 제공합니다</a:t>
            </a:r>
            <a:r>
              <a:rPr lang="en-US" altLang="ko-KR" sz="1000"/>
              <a:t>.</a:t>
            </a:r>
            <a:endParaRPr lang="en-US" altLang="ko-KR" sz="1200"/>
          </a:p>
        </p:txBody>
      </p:sp>
      <p:sp>
        <p:nvSpPr>
          <p:cNvPr id="7" name="TextBox 8"/>
          <p:cNvSpPr txBox="1"/>
          <p:nvPr/>
        </p:nvSpPr>
        <p:spPr>
          <a:xfrm>
            <a:off x="2737485" y="2728432"/>
            <a:ext cx="1216261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1200"/>
              <a:t>1. </a:t>
            </a:r>
            <a:r>
              <a:rPr lang="ko-KR" altLang="en-US" sz="1200"/>
              <a:t>간편한 가입</a:t>
            </a:r>
          </a:p>
        </p:txBody>
      </p:sp>
      <p:sp>
        <p:nvSpPr>
          <p:cNvPr id="8" name="TextBox 10"/>
          <p:cNvSpPr txBox="1"/>
          <p:nvPr/>
        </p:nvSpPr>
        <p:spPr>
          <a:xfrm>
            <a:off x="2785110" y="3100294"/>
            <a:ext cx="4794628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28600" lvl="0" indent="-228600">
              <a:buAutoNum type="arabicParenR"/>
              <a:defRPr/>
            </a:pPr>
            <a:r>
              <a:rPr lang="ko-KR" altLang="en-US" sz="1000"/>
              <a:t>사용하시고 싶은 가입 방법을 선택해주세요</a:t>
            </a:r>
            <a:r>
              <a:rPr lang="en-US" altLang="ko-KR" sz="1000"/>
              <a:t>.</a:t>
            </a:r>
          </a:p>
          <a:p>
            <a:pPr marL="228600" lvl="0" indent="-228600">
              <a:buAutoNum type="arabicParenR"/>
              <a:defRPr/>
            </a:pPr>
            <a:r>
              <a:rPr lang="ko-KR" altLang="en-US" sz="1000"/>
              <a:t>가입시 서비스 이용 선택창에서 디자이너 가입하기를 클릭해주세요</a:t>
            </a:r>
            <a:r>
              <a:rPr lang="en-US" altLang="ko-KR" sz="1000"/>
              <a:t>.</a:t>
            </a:r>
          </a:p>
          <a:p>
            <a:pPr marL="228600" lvl="0" indent="-228600">
              <a:buAutoNum type="arabicParenR"/>
              <a:defRPr/>
            </a:pPr>
            <a:r>
              <a:rPr lang="ko-KR" altLang="en-US" sz="1000"/>
              <a:t>이메일과 비밀번호를 작성해주시고</a:t>
            </a:r>
            <a:r>
              <a:rPr lang="en-US" altLang="ko-KR" sz="1000"/>
              <a:t>, </a:t>
            </a:r>
            <a:r>
              <a:rPr lang="ko-KR" altLang="en-US" sz="1000"/>
              <a:t>이용 약관에 동의 후 본인 인증해주세요</a:t>
            </a:r>
            <a:r>
              <a:rPr lang="en-US" altLang="ko-KR" sz="1000"/>
              <a:t>.</a:t>
            </a:r>
            <a:endParaRPr lang="ko-KR" altLang="en-US" sz="100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8178433" y="2515491"/>
            <a:ext cx="3349346" cy="3622421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FD13F9D7-B8E6-C221-270C-BE2F0F35FB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7289" y="6279661"/>
            <a:ext cx="771633" cy="22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11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3ABEAD4-A6BF-F79C-E680-5C2EC566D239}"/>
              </a:ext>
            </a:extLst>
          </p:cNvPr>
          <p:cNvSpPr txBox="1"/>
          <p:nvPr/>
        </p:nvSpPr>
        <p:spPr>
          <a:xfrm>
            <a:off x="2772012" y="77867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/>
              <a:t>2. </a:t>
            </a:r>
            <a:r>
              <a:rPr lang="ko-KR" altLang="en-US" sz="1200"/>
              <a:t>공장 찾기</a:t>
            </a:r>
            <a:endParaRPr lang="ko-KR" alt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C94D1F-744F-D77F-336D-775FCE8D4947}"/>
              </a:ext>
            </a:extLst>
          </p:cNvPr>
          <p:cNvSpPr txBox="1"/>
          <p:nvPr/>
        </p:nvSpPr>
        <p:spPr>
          <a:xfrm>
            <a:off x="2772012" y="449729"/>
            <a:ext cx="52533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R"/>
            </a:pPr>
            <a:r>
              <a:rPr lang="ko-KR" altLang="en-US" sz="1000" dirty="0"/>
              <a:t>원하는 조건이나 공장을 검색해 보세요</a:t>
            </a:r>
            <a:r>
              <a:rPr lang="en-US" altLang="ko-KR" sz="1000" dirty="0"/>
              <a:t>.</a:t>
            </a:r>
          </a:p>
          <a:p>
            <a:pPr marL="228600" indent="-228600">
              <a:buAutoNum type="arabicParenR"/>
            </a:pPr>
            <a:r>
              <a:rPr lang="ko-KR" altLang="en-US" sz="1000" dirty="0"/>
              <a:t>검색된 공장을 클릭하여 나에게 맞는 공장인지 확인한 후</a:t>
            </a:r>
            <a:r>
              <a:rPr lang="en-US" altLang="ko-KR" sz="1000" dirty="0"/>
              <a:t>, </a:t>
            </a:r>
            <a:r>
              <a:rPr lang="ko-KR" altLang="en-US" sz="1000" dirty="0"/>
              <a:t>대화 하기를 클릭해주세요</a:t>
            </a:r>
            <a:r>
              <a:rPr lang="en-US" altLang="ko-KR" sz="1000" dirty="0"/>
              <a:t>.</a:t>
            </a:r>
          </a:p>
          <a:p>
            <a:pPr marL="228600" indent="-228600">
              <a:buAutoNum type="arabicParenR"/>
            </a:pPr>
            <a:r>
              <a:rPr lang="ko-KR" altLang="en-US" sz="1000" dirty="0"/>
              <a:t>대화창에서 공장과 작업 내용을 소통한 후</a:t>
            </a:r>
            <a:r>
              <a:rPr lang="en-US" altLang="ko-KR" sz="1000" dirty="0"/>
              <a:t>, </a:t>
            </a:r>
            <a:r>
              <a:rPr lang="ko-KR" altLang="en-US" sz="1000" dirty="0"/>
              <a:t>진행해 주시면 됩니다</a:t>
            </a:r>
            <a:r>
              <a:rPr lang="en-US" altLang="ko-KR" sz="1000" dirty="0"/>
              <a:t>.</a:t>
            </a:r>
            <a:endParaRPr lang="ko-KR" altLang="en-US" sz="1000" dirty="0"/>
          </a:p>
        </p:txBody>
      </p:sp>
      <p:pic>
        <p:nvPicPr>
          <p:cNvPr id="12" name="그림 11" descr="텍스트, 스크린샷, 디자인이(가) 표시된 사진&#10;&#10;자동 생성된 설명">
            <a:extLst>
              <a:ext uri="{FF2B5EF4-FFF2-40B4-BE49-F238E27FC236}">
                <a16:creationId xmlns:a16="http://schemas.microsoft.com/office/drawing/2014/main" id="{58D1AAF8-3711-A1B9-86C3-65859EC43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961" y="1468003"/>
            <a:ext cx="5702075" cy="270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14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9DF4AB-FFC3-94BD-5AB6-8CD32E0A8B76}"/>
              </a:ext>
            </a:extLst>
          </p:cNvPr>
          <p:cNvSpPr txBox="1"/>
          <p:nvPr/>
        </p:nvSpPr>
        <p:spPr>
          <a:xfrm>
            <a:off x="2772012" y="77867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3. </a:t>
            </a:r>
            <a:r>
              <a:rPr lang="ko-KR" altLang="en-US" sz="1200" dirty="0"/>
              <a:t>매칭 하기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27090" y="449729"/>
            <a:ext cx="6248846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28600" lvl="0" indent="-228600">
              <a:buAutoNum type="arabicParenR"/>
              <a:defRPr/>
            </a:pPr>
            <a:r>
              <a:rPr lang="ko-KR" altLang="en-US" sz="1000"/>
              <a:t>조건에 맞게 요청서를 작성하여 매칭 등록을 해주세요</a:t>
            </a:r>
            <a:r>
              <a:rPr lang="en-US" altLang="ko-KR" sz="1000"/>
              <a:t>.</a:t>
            </a:r>
            <a:r>
              <a:rPr lang="ko-KR" altLang="en-US" sz="1000"/>
              <a:t> 관심을 갖는 공장들이 견적을 제시해 드립니다</a:t>
            </a:r>
            <a:r>
              <a:rPr lang="en-US" altLang="ko-KR" sz="1000"/>
              <a:t>.</a:t>
            </a:r>
          </a:p>
          <a:p>
            <a:pPr marL="228600" lvl="0" indent="-228600">
              <a:buAutoNum type="arabicParenR"/>
              <a:defRPr/>
            </a:pPr>
            <a:r>
              <a:rPr lang="ko-KR" altLang="en-US" sz="1000"/>
              <a:t>견적 제시를 한 공장들의 상세 정보와 견적 단가를 확인한 후</a:t>
            </a:r>
            <a:r>
              <a:rPr lang="en-US" altLang="ko-KR" sz="1000"/>
              <a:t>,</a:t>
            </a:r>
            <a:r>
              <a:rPr lang="ko-KR" altLang="en-US" sz="1000"/>
              <a:t> 대화 하기로 소통해주세요</a:t>
            </a:r>
            <a:r>
              <a:rPr lang="en-US" altLang="ko-KR" sz="1000"/>
              <a:t>.</a:t>
            </a:r>
          </a:p>
          <a:p>
            <a:pPr marL="228600" lvl="0" indent="-228600">
              <a:buAutoNum type="arabicParenR"/>
              <a:defRPr/>
            </a:pPr>
            <a:r>
              <a:rPr lang="ko-KR" altLang="en-US" sz="1000"/>
              <a:t>대화를 나눈 공장과 협의 후 발주 신청해주세요</a:t>
            </a:r>
            <a:r>
              <a:rPr lang="en-US" altLang="ko-KR" sz="1000"/>
              <a:t>.</a:t>
            </a:r>
            <a:r>
              <a:rPr lang="ko-KR" altLang="en-US" sz="1000"/>
              <a:t>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857500" y="2095499"/>
            <a:ext cx="7620000" cy="4035778"/>
          </a:xfrm>
          <a:prstGeom prst="rect">
            <a:avLst/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78486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3402BE-DFAC-D8FF-79CE-9D8DE543EB9A}"/>
              </a:ext>
            </a:extLst>
          </p:cNvPr>
          <p:cNvSpPr txBox="1"/>
          <p:nvPr/>
        </p:nvSpPr>
        <p:spPr>
          <a:xfrm>
            <a:off x="2772012" y="77867"/>
            <a:ext cx="1544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4. </a:t>
            </a:r>
            <a:r>
              <a:rPr lang="ko-KR" altLang="en-US" sz="1200" dirty="0" err="1"/>
              <a:t>메신져</a:t>
            </a:r>
            <a:r>
              <a:rPr lang="ko-KR" altLang="en-US" sz="1200" dirty="0"/>
              <a:t> 이용 방법</a:t>
            </a:r>
          </a:p>
        </p:txBody>
      </p:sp>
      <p:pic>
        <p:nvPicPr>
          <p:cNvPr id="35" name="그림 34" descr="텍스트, 스크린샷, 직사각형, 디자인이(가) 표시된 사진&#10;&#10;자동 생성된 설명">
            <a:extLst>
              <a:ext uri="{FF2B5EF4-FFF2-40B4-BE49-F238E27FC236}">
                <a16:creationId xmlns:a16="http://schemas.microsoft.com/office/drawing/2014/main" id="{35509225-5B79-7515-1417-4EBE859D8A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516" y="354866"/>
            <a:ext cx="6600968" cy="5917700"/>
          </a:xfrm>
          <a:prstGeom prst="rect">
            <a:avLst/>
          </a:prstGeom>
        </p:spPr>
      </p:pic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B8AF41EE-41C8-C0B8-52BF-BA2B5975F3B7}"/>
              </a:ext>
            </a:extLst>
          </p:cNvPr>
          <p:cNvCxnSpPr>
            <a:cxnSpLocks/>
          </p:cNvCxnSpPr>
          <p:nvPr/>
        </p:nvCxnSpPr>
        <p:spPr>
          <a:xfrm>
            <a:off x="6096000" y="5106388"/>
            <a:ext cx="0" cy="534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26C324A4-04D2-F397-F805-F85F143D8EDC}"/>
              </a:ext>
            </a:extLst>
          </p:cNvPr>
          <p:cNvCxnSpPr>
            <a:cxnSpLocks/>
          </p:cNvCxnSpPr>
          <p:nvPr/>
        </p:nvCxnSpPr>
        <p:spPr>
          <a:xfrm flipH="1">
            <a:off x="4762005" y="5106389"/>
            <a:ext cx="904505" cy="534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>
            <a:extLst>
              <a:ext uri="{FF2B5EF4-FFF2-40B4-BE49-F238E27FC236}">
                <a16:creationId xmlns:a16="http://schemas.microsoft.com/office/drawing/2014/main" id="{3FCB23AB-22A6-08B2-5916-355AF8966F5C}"/>
              </a:ext>
            </a:extLst>
          </p:cNvPr>
          <p:cNvCxnSpPr>
            <a:cxnSpLocks/>
          </p:cNvCxnSpPr>
          <p:nvPr/>
        </p:nvCxnSpPr>
        <p:spPr>
          <a:xfrm flipH="1">
            <a:off x="3378530" y="5106388"/>
            <a:ext cx="1882240" cy="534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5642492B-5ED5-C195-D9FC-375EDB4A1EC6}"/>
              </a:ext>
            </a:extLst>
          </p:cNvPr>
          <p:cNvCxnSpPr>
            <a:cxnSpLocks/>
          </p:cNvCxnSpPr>
          <p:nvPr/>
        </p:nvCxnSpPr>
        <p:spPr>
          <a:xfrm>
            <a:off x="6491844" y="5106388"/>
            <a:ext cx="924296" cy="534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17538EA0-D8E2-62C0-C719-CD4D52DD9859}"/>
              </a:ext>
            </a:extLst>
          </p:cNvPr>
          <p:cNvCxnSpPr>
            <a:cxnSpLocks/>
          </p:cNvCxnSpPr>
          <p:nvPr/>
        </p:nvCxnSpPr>
        <p:spPr>
          <a:xfrm>
            <a:off x="6905501" y="5106388"/>
            <a:ext cx="1882239" cy="534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440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082EEC8-DFAC-036C-D5B3-72E5A5DAABAB}"/>
              </a:ext>
            </a:extLst>
          </p:cNvPr>
          <p:cNvSpPr txBox="1"/>
          <p:nvPr/>
        </p:nvSpPr>
        <p:spPr>
          <a:xfrm>
            <a:off x="2772012" y="77867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5. </a:t>
            </a:r>
            <a:r>
              <a:rPr lang="ko-KR" altLang="en-US" sz="1200" dirty="0"/>
              <a:t>결제 방법 및 안내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B10392-020F-C98B-1135-F01E2C3E3815}"/>
              </a:ext>
            </a:extLst>
          </p:cNvPr>
          <p:cNvSpPr txBox="1"/>
          <p:nvPr/>
        </p:nvSpPr>
        <p:spPr>
          <a:xfrm>
            <a:off x="2772012" y="449729"/>
            <a:ext cx="4868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R"/>
            </a:pPr>
            <a:r>
              <a:rPr lang="ko-KR" altLang="en-US" sz="1000" dirty="0"/>
              <a:t>안내 사항을 확인해 주시고</a:t>
            </a:r>
            <a:r>
              <a:rPr lang="en-US" altLang="ko-KR" sz="1000" dirty="0"/>
              <a:t>, </a:t>
            </a:r>
            <a:r>
              <a:rPr lang="ko-KR" altLang="en-US" sz="1000" dirty="0"/>
              <a:t>사용하실 결제 수단과 증빙 유형을 선택해 주세요</a:t>
            </a:r>
            <a:r>
              <a:rPr lang="en-US" altLang="ko-KR" sz="1000" dirty="0"/>
              <a:t>.</a:t>
            </a:r>
          </a:p>
          <a:p>
            <a:pPr marL="228600" indent="-228600">
              <a:buAutoNum type="arabicParenR"/>
            </a:pPr>
            <a:r>
              <a:rPr lang="ko-KR" altLang="en-US" sz="1000" dirty="0"/>
              <a:t>결제 금액을 기입해 주시고</a:t>
            </a:r>
            <a:r>
              <a:rPr lang="en-US" altLang="ko-KR" sz="1000" dirty="0"/>
              <a:t>, </a:t>
            </a:r>
            <a:r>
              <a:rPr lang="ko-KR" altLang="en-US" sz="1000" dirty="0"/>
              <a:t>안내 사항을 참고하여 결제 진행 해주시면 됩니다</a:t>
            </a:r>
            <a:r>
              <a:rPr lang="en-US" altLang="ko-KR" sz="1000" dirty="0"/>
              <a:t>.</a:t>
            </a:r>
          </a:p>
        </p:txBody>
      </p:sp>
      <p:pic>
        <p:nvPicPr>
          <p:cNvPr id="3" name="그림 2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1FA18C1C-B8CE-9875-AAA5-83E30920D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215" y="1552818"/>
            <a:ext cx="2395595" cy="3087346"/>
          </a:xfrm>
          <a:prstGeom prst="rect">
            <a:avLst/>
          </a:prstGeom>
        </p:spPr>
      </p:pic>
      <p:pic>
        <p:nvPicPr>
          <p:cNvPr id="5" name="그림 4" descr="텍스트, 스크린샷, 편지, 문서이(가) 표시된 사진&#10;&#10;자동 생성된 설명">
            <a:extLst>
              <a:ext uri="{FF2B5EF4-FFF2-40B4-BE49-F238E27FC236}">
                <a16:creationId xmlns:a16="http://schemas.microsoft.com/office/drawing/2014/main" id="{A3EE0116-083D-FE75-2636-0FE406AF35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623" y="1552818"/>
            <a:ext cx="2395362" cy="508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572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675102-60EF-438D-48B8-E613D1156A2F}"/>
              </a:ext>
            </a:extLst>
          </p:cNvPr>
          <p:cNvSpPr txBox="1"/>
          <p:nvPr/>
        </p:nvSpPr>
        <p:spPr>
          <a:xfrm>
            <a:off x="2772012" y="77867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6. </a:t>
            </a:r>
            <a:r>
              <a:rPr lang="ko-KR" altLang="en-US" sz="1200" dirty="0"/>
              <a:t>세금 계산서 및 현금 영수증 안내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72DC1B-ECD3-40C4-FE2A-0CAE0715FAA3}"/>
              </a:ext>
            </a:extLst>
          </p:cNvPr>
          <p:cNvSpPr txBox="1"/>
          <p:nvPr/>
        </p:nvSpPr>
        <p:spPr>
          <a:xfrm>
            <a:off x="2772012" y="449729"/>
            <a:ext cx="5663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R"/>
            </a:pPr>
            <a:r>
              <a:rPr lang="ko-KR" altLang="en-US" sz="1000" dirty="0"/>
              <a:t>세금 계산서와 현금 영수증은 거래 주체인 공급자</a:t>
            </a:r>
            <a:r>
              <a:rPr lang="en-US" altLang="ko-KR" sz="1000" dirty="0"/>
              <a:t>(</a:t>
            </a:r>
            <a:r>
              <a:rPr lang="ko-KR" altLang="en-US" sz="1000" dirty="0"/>
              <a:t>공장</a:t>
            </a:r>
            <a:r>
              <a:rPr lang="en-US" altLang="ko-KR" sz="1000" dirty="0"/>
              <a:t>)</a:t>
            </a:r>
            <a:r>
              <a:rPr lang="ko-KR" altLang="en-US" sz="1000" dirty="0"/>
              <a:t>가 발주자</a:t>
            </a:r>
            <a:r>
              <a:rPr lang="en-US" altLang="ko-KR" sz="1000" dirty="0"/>
              <a:t>(</a:t>
            </a:r>
            <a:r>
              <a:rPr lang="ko-KR" altLang="en-US" sz="1000" dirty="0"/>
              <a:t>디자이너</a:t>
            </a:r>
            <a:r>
              <a:rPr lang="en-US" altLang="ko-KR" sz="1000" dirty="0"/>
              <a:t>)</a:t>
            </a:r>
            <a:r>
              <a:rPr lang="ko-KR" altLang="en-US" sz="1000" dirty="0"/>
              <a:t>에게 발행합니다</a:t>
            </a:r>
            <a:r>
              <a:rPr lang="en-US" altLang="ko-KR" sz="1000" dirty="0"/>
              <a:t>.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11A48F1-1D26-662D-D2B2-23A0DFF00E9D}"/>
              </a:ext>
            </a:extLst>
          </p:cNvPr>
          <p:cNvSpPr/>
          <p:nvPr/>
        </p:nvSpPr>
        <p:spPr>
          <a:xfrm>
            <a:off x="1490353" y="2202873"/>
            <a:ext cx="3497283" cy="26541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5E15165A-5A7B-3E6C-7D63-9268DB11F6AB}"/>
              </a:ext>
            </a:extLst>
          </p:cNvPr>
          <p:cNvSpPr/>
          <p:nvPr/>
        </p:nvSpPr>
        <p:spPr>
          <a:xfrm>
            <a:off x="5923808" y="2202873"/>
            <a:ext cx="3497283" cy="26541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68373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텍스트, 폰트, 스크린샷, 그래픽이(가) 표시된 사진  자동 생성된 설명">
            <a:extLst>
              <a:ext uri="{FF2B5EF4-FFF2-40B4-BE49-F238E27FC236}">
                <a16:creationId xmlns:a16="http://schemas.microsoft.com/office/drawing/2014/main" id="{69AA4020-BA93-21D1-4CCD-4C4152B8BB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0" y="360961"/>
            <a:ext cx="12192000" cy="1938284"/>
          </a:xfrm>
          <a:prstGeom prst="rect">
            <a:avLst/>
          </a:prstGeom>
        </p:spPr>
      </p:pic>
      <p:pic>
        <p:nvPicPr>
          <p:cNvPr id="9" name="그림 8" descr="텍스트, 폰트, 스크린샷, 그래픽이(가) 표시된 사진  자동 생성된 설명">
            <a:extLst>
              <a:ext uri="{FF2B5EF4-FFF2-40B4-BE49-F238E27FC236}">
                <a16:creationId xmlns:a16="http://schemas.microsoft.com/office/drawing/2014/main" id="{7DDCE5C7-386F-C1A1-DD7E-10B104BC472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5256106" y="1713653"/>
            <a:ext cx="1679787" cy="497280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ABEA092F-2D5E-0F49-54C5-022A4C8A3E75}"/>
              </a:ext>
            </a:extLst>
          </p:cNvPr>
          <p:cNvSpPr txBox="1"/>
          <p:nvPr/>
        </p:nvSpPr>
        <p:spPr>
          <a:xfrm>
            <a:off x="80418" y="4804268"/>
            <a:ext cx="9337813" cy="169277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o-KR" altLang="en-US" sz="800" dirty="0"/>
              <a:t>주식회사 </a:t>
            </a:r>
            <a:r>
              <a:rPr lang="ko-KR" altLang="en-US" sz="800" dirty="0" err="1"/>
              <a:t>위아더</a:t>
            </a:r>
            <a:endParaRPr lang="ko-KR" altLang="en-US" sz="800" dirty="0"/>
          </a:p>
          <a:p>
            <a:pPr lvl="0">
              <a:defRPr/>
            </a:pPr>
            <a:endParaRPr lang="en-US" altLang="ko-KR" sz="800" dirty="0"/>
          </a:p>
          <a:p>
            <a:pPr lvl="0">
              <a:defRPr/>
            </a:pPr>
            <a:r>
              <a:rPr lang="ko-KR" altLang="en-US" sz="800" dirty="0"/>
              <a:t>서울특별시 중구 </a:t>
            </a:r>
            <a:r>
              <a:rPr lang="ko-KR" altLang="en-US" sz="800" dirty="0" err="1"/>
              <a:t>마른내로</a:t>
            </a:r>
            <a:r>
              <a:rPr lang="ko-KR" altLang="en-US" sz="800" dirty="0"/>
              <a:t> </a:t>
            </a:r>
            <a:r>
              <a:rPr lang="en-US" altLang="ko-KR" sz="800" dirty="0"/>
              <a:t>136, 2</a:t>
            </a:r>
            <a:r>
              <a:rPr lang="ko-KR" altLang="en-US" sz="800" dirty="0"/>
              <a:t>층 </a:t>
            </a:r>
            <a:r>
              <a:rPr lang="en-US" altLang="ko-KR" sz="800" dirty="0"/>
              <a:t>(</a:t>
            </a:r>
            <a:r>
              <a:rPr lang="ko-KR" altLang="en-US" sz="800" dirty="0"/>
              <a:t>쌍림동 </a:t>
            </a:r>
            <a:r>
              <a:rPr lang="en-US" altLang="ko-KR" sz="800" dirty="0"/>
              <a:t>146-4)  </a:t>
            </a:r>
            <a:r>
              <a:rPr lang="ko-KR" altLang="en-US" sz="800" dirty="0"/>
              <a:t>│  대표자 </a:t>
            </a:r>
            <a:r>
              <a:rPr lang="en-US" altLang="ko-KR" sz="800" dirty="0"/>
              <a:t>: </a:t>
            </a:r>
            <a:r>
              <a:rPr lang="ko-KR" altLang="en-US" sz="800" dirty="0"/>
              <a:t>조형일</a:t>
            </a:r>
          </a:p>
          <a:p>
            <a:pPr lvl="0">
              <a:defRPr/>
            </a:pPr>
            <a:r>
              <a:rPr lang="ko-KR" altLang="en-US" sz="800" dirty="0"/>
              <a:t>개인정보보호책임자 </a:t>
            </a:r>
            <a:r>
              <a:rPr lang="en-US" altLang="ko-KR" sz="800" dirty="0"/>
              <a:t>: </a:t>
            </a:r>
            <a:r>
              <a:rPr lang="ko-KR" altLang="en-US" sz="800" dirty="0" err="1"/>
              <a:t>강상구</a:t>
            </a:r>
            <a:r>
              <a:rPr lang="en-US" altLang="ko-KR" sz="800" dirty="0"/>
              <a:t> </a:t>
            </a:r>
            <a:r>
              <a:rPr lang="ko-KR" altLang="en-US" sz="800" dirty="0"/>
              <a:t>│ 사업자 등록번호 </a:t>
            </a:r>
            <a:r>
              <a:rPr lang="en-US" altLang="ko-KR" sz="800" dirty="0"/>
              <a:t>: 862-81-01314</a:t>
            </a:r>
          </a:p>
          <a:p>
            <a:pPr lvl="0">
              <a:defRPr/>
            </a:pPr>
            <a:r>
              <a:rPr lang="ko-KR" altLang="en-US" sz="800" dirty="0"/>
              <a:t>통신판매업신고 </a:t>
            </a:r>
            <a:r>
              <a:rPr lang="en-US" altLang="ko-KR" sz="800" dirty="0"/>
              <a:t>: </a:t>
            </a:r>
            <a:r>
              <a:rPr lang="ko-KR" altLang="en-US" sz="800" dirty="0"/>
              <a:t>제 </a:t>
            </a:r>
            <a:r>
              <a:rPr lang="en-US" altLang="ko-KR" sz="800" dirty="0"/>
              <a:t>2019-</a:t>
            </a:r>
            <a:r>
              <a:rPr lang="ko-KR" altLang="en-US" sz="800" dirty="0"/>
              <a:t>서울중구</a:t>
            </a:r>
            <a:r>
              <a:rPr lang="en-US" altLang="ko-KR" sz="800" dirty="0"/>
              <a:t>-1003</a:t>
            </a:r>
            <a:r>
              <a:rPr lang="ko-KR" altLang="en-US" sz="800" dirty="0"/>
              <a:t>호</a:t>
            </a:r>
            <a:r>
              <a:rPr lang="en-US" altLang="ko-KR" sz="800" dirty="0"/>
              <a:t> </a:t>
            </a:r>
            <a:r>
              <a:rPr lang="ko-KR" altLang="en-US" sz="800" dirty="0"/>
              <a:t>│ 고객센터 </a:t>
            </a:r>
            <a:r>
              <a:rPr lang="en-US" altLang="ko-KR" sz="800" dirty="0"/>
              <a:t>: 02-765-1556 </a:t>
            </a:r>
            <a:r>
              <a:rPr lang="ko-KR" altLang="en-US" sz="800" dirty="0"/>
              <a:t>│ </a:t>
            </a:r>
            <a:r>
              <a:rPr lang="en-US" altLang="ko-KR" sz="800" dirty="0">
                <a:hlinkClick r:id="rId5"/>
              </a:rPr>
              <a:t>cs@wearethe.co.kr</a:t>
            </a:r>
            <a:endParaRPr lang="en-US" altLang="ko-KR" sz="800" dirty="0"/>
          </a:p>
          <a:p>
            <a:pPr lvl="0">
              <a:defRPr/>
            </a:pPr>
            <a:endParaRPr lang="en-US" altLang="ko-KR" sz="800" dirty="0"/>
          </a:p>
          <a:p>
            <a:pPr lvl="0">
              <a:defRPr/>
            </a:pPr>
            <a:r>
              <a:rPr lang="ko-KR" altLang="en-US" sz="800" dirty="0"/>
              <a:t>주식회사 </a:t>
            </a:r>
            <a:r>
              <a:rPr lang="ko-KR" altLang="en-US" sz="800" dirty="0" err="1"/>
              <a:t>위아더는</a:t>
            </a:r>
            <a:r>
              <a:rPr lang="ko-KR" altLang="en-US" sz="800" dirty="0"/>
              <a:t> </a:t>
            </a:r>
            <a:r>
              <a:rPr lang="ko-KR" altLang="en-US" sz="800" dirty="0" err="1"/>
              <a:t>통신판매중계자이며</a:t>
            </a:r>
            <a:r>
              <a:rPr lang="en-US" altLang="ko-KR" sz="800" dirty="0"/>
              <a:t>, </a:t>
            </a:r>
            <a:r>
              <a:rPr lang="ko-KR" altLang="en-US" sz="800" dirty="0"/>
              <a:t>통신판매의 당사자가 아닙니다</a:t>
            </a:r>
            <a:r>
              <a:rPr lang="en-US" altLang="ko-KR" sz="800" dirty="0"/>
              <a:t>. </a:t>
            </a:r>
            <a:r>
              <a:rPr lang="ko-KR" altLang="en-US" sz="800" dirty="0"/>
              <a:t>거래에 관한 의무와 책임은 양 당사자에게 있습니다</a:t>
            </a:r>
            <a:r>
              <a:rPr lang="en-US" altLang="ko-KR" sz="800" dirty="0"/>
              <a:t>.</a:t>
            </a:r>
          </a:p>
          <a:p>
            <a:pPr lvl="0">
              <a:defRPr/>
            </a:pPr>
            <a:r>
              <a:rPr lang="ko-KR" altLang="en-US" sz="800" dirty="0" err="1"/>
              <a:t>오슬</a:t>
            </a:r>
            <a:r>
              <a:rPr lang="ko-KR" altLang="en-US" sz="800" dirty="0"/>
              <a:t> 사이트의 회원 정보</a:t>
            </a:r>
            <a:r>
              <a:rPr lang="en-US" altLang="ko-KR" sz="800" dirty="0"/>
              <a:t>, </a:t>
            </a:r>
            <a:r>
              <a:rPr lang="ko-KR" altLang="en-US" sz="800" dirty="0"/>
              <a:t>중개 서비스</a:t>
            </a:r>
            <a:r>
              <a:rPr lang="en-US" altLang="ko-KR" sz="800" dirty="0"/>
              <a:t>, </a:t>
            </a:r>
            <a:r>
              <a:rPr lang="ko-KR" altLang="en-US" sz="800" dirty="0"/>
              <a:t>거래 정보</a:t>
            </a:r>
            <a:r>
              <a:rPr lang="en-US" altLang="ko-KR" sz="800" dirty="0"/>
              <a:t>, </a:t>
            </a:r>
            <a:r>
              <a:rPr lang="ko-KR" altLang="en-US" sz="800" dirty="0"/>
              <a:t>작업 정보</a:t>
            </a:r>
            <a:r>
              <a:rPr lang="en-US" altLang="ko-KR" sz="800" dirty="0"/>
              <a:t>, </a:t>
            </a:r>
            <a:r>
              <a:rPr lang="ko-KR" altLang="en-US" sz="800" dirty="0"/>
              <a:t>컨텐츠</a:t>
            </a:r>
            <a:r>
              <a:rPr lang="en-US" altLang="ko-KR" sz="800" dirty="0"/>
              <a:t>, UI </a:t>
            </a:r>
            <a:r>
              <a:rPr lang="ko-KR" altLang="en-US" sz="800" dirty="0"/>
              <a:t>등에 대한 무단복제</a:t>
            </a:r>
            <a:r>
              <a:rPr lang="en-US" altLang="ko-KR" sz="800" dirty="0"/>
              <a:t>, </a:t>
            </a:r>
            <a:r>
              <a:rPr lang="ko-KR" altLang="en-US" sz="800" dirty="0"/>
              <a:t>전송</a:t>
            </a:r>
            <a:r>
              <a:rPr lang="en-US" altLang="ko-KR" sz="800" dirty="0"/>
              <a:t>, </a:t>
            </a:r>
            <a:r>
              <a:rPr lang="ko-KR" altLang="en-US" sz="800" dirty="0"/>
              <a:t>배포</a:t>
            </a:r>
            <a:r>
              <a:rPr lang="en-US" altLang="ko-KR" sz="800" dirty="0"/>
              <a:t>, </a:t>
            </a:r>
            <a:r>
              <a:rPr lang="ko-KR" altLang="en-US" sz="800" dirty="0" err="1"/>
              <a:t>스크래핑</a:t>
            </a:r>
            <a:r>
              <a:rPr lang="ko-KR" altLang="en-US" sz="800" dirty="0"/>
              <a:t> 등의 행위는 저작권법</a:t>
            </a:r>
            <a:r>
              <a:rPr lang="en-US" altLang="ko-KR" sz="800" dirty="0"/>
              <a:t>, </a:t>
            </a:r>
            <a:r>
              <a:rPr lang="ko-KR" altLang="en-US" sz="800" dirty="0"/>
              <a:t>콘텐츠산업 진흥법 등 관련 법령에 의하여 엄격히 금지됩니다</a:t>
            </a:r>
            <a:r>
              <a:rPr lang="en-US" altLang="ko-KR" sz="800" dirty="0"/>
              <a:t>.</a:t>
            </a:r>
          </a:p>
          <a:p>
            <a:pPr lvl="0">
              <a:defRPr/>
            </a:pPr>
            <a:endParaRPr lang="en-US" altLang="ko-KR" sz="800" dirty="0"/>
          </a:p>
          <a:p>
            <a:pPr lvl="0">
              <a:defRPr/>
            </a:pPr>
            <a:r>
              <a:rPr lang="en-US" altLang="ko-KR" sz="800" dirty="0"/>
              <a:t>Copyright </a:t>
            </a:r>
            <a:r>
              <a:rPr lang="ko-KR" altLang="en-US" sz="800" dirty="0"/>
              <a:t>ⓒ </a:t>
            </a:r>
            <a:r>
              <a:rPr lang="en-US" altLang="ko-KR" sz="800" dirty="0"/>
              <a:t>WEARETHE. ALL Rights Reserved</a:t>
            </a:r>
          </a:p>
          <a:p>
            <a:pPr lvl="0">
              <a:defRPr/>
            </a:pPr>
            <a:endParaRPr lang="en-US" altLang="ko-KR" sz="800" dirty="0"/>
          </a:p>
          <a:p>
            <a:pPr lvl="0">
              <a:defRPr/>
            </a:pPr>
            <a:endParaRPr lang="en-US" altLang="ko-KR" sz="800" dirty="0"/>
          </a:p>
          <a:p>
            <a:pPr lvl="0">
              <a:defRPr/>
            </a:pPr>
            <a:r>
              <a:rPr lang="ko-KR" altLang="en-US" sz="800" u="sng" dirty="0">
                <a:solidFill>
                  <a:srgbClr val="0070C0"/>
                </a:solidFill>
              </a:rPr>
              <a:t>이용약관</a:t>
            </a:r>
            <a:r>
              <a:rPr lang="ko-KR" altLang="en-US" sz="800" dirty="0">
                <a:solidFill>
                  <a:srgbClr val="0070C0"/>
                </a:solidFill>
              </a:rPr>
              <a:t>     </a:t>
            </a:r>
            <a:r>
              <a:rPr lang="ko-KR" altLang="en-US" sz="800" u="sng" dirty="0">
                <a:solidFill>
                  <a:srgbClr val="0070C0"/>
                </a:solidFill>
              </a:rPr>
              <a:t>개인정보 처리방침</a:t>
            </a:r>
            <a:endParaRPr lang="en-US" altLang="ko-KR" sz="8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1407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451</Words>
  <Application>Microsoft Office PowerPoint</Application>
  <PresentationFormat>와이드스크린</PresentationFormat>
  <Paragraphs>50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재욱</dc:creator>
  <cp:lastModifiedBy>김 재욱</cp:lastModifiedBy>
  <cp:revision>8</cp:revision>
  <dcterms:created xsi:type="dcterms:W3CDTF">2023-07-18T06:01:40Z</dcterms:created>
  <dcterms:modified xsi:type="dcterms:W3CDTF">2023-07-20T07:54:35Z</dcterms:modified>
  <cp:version/>
</cp:coreProperties>
</file>