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A9DDAE6B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5" r:id="rId4"/>
    <p:sldId id="296" r:id="rId5"/>
    <p:sldId id="297" r:id="rId6"/>
    <p:sldId id="298" r:id="rId7"/>
    <p:sldId id="257" r:id="rId8"/>
    <p:sldId id="259" r:id="rId9"/>
    <p:sldId id="29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서비스 소개" id="{6E1A6A51-4A30-4DCC-8B56-D214CD4DCEA2}">
          <p14:sldIdLst>
            <p14:sldId id="256"/>
            <p14:sldId id="258"/>
            <p14:sldId id="295"/>
            <p14:sldId id="296"/>
            <p14:sldId id="297"/>
            <p14:sldId id="298"/>
          </p14:sldIdLst>
        </p14:section>
        <p14:section name="회원 가입 및 탈퇴" id="{7B433EE8-9897-4CD6-A36F-15CF9DC9AB4B}">
          <p14:sldIdLst>
            <p14:sldId id="257"/>
            <p14:sldId id="259"/>
            <p14:sldId id="299"/>
            <p14:sldId id="260"/>
            <p14:sldId id="261"/>
            <p14:sldId id="262"/>
            <p14:sldId id="263"/>
          </p14:sldIdLst>
        </p14:section>
        <p14:section name="이용방법" id="{A2A23C8F-0F5D-431E-BA3F-772691C0DDCC}">
          <p14:sldIdLst>
            <p14:sldId id="264"/>
            <p14:sldId id="265"/>
          </p14:sldIdLst>
        </p14:section>
        <p14:section name="디자이너 이용 방법" id="{52450E53-5AC6-4A4D-B394-1CB75ED55F19}">
          <p14:sldIdLst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공장 이용 방법" id="{613F6B1E-F70D-47C8-AE03-93C8D3BFBD08}">
          <p14:sldIdLst>
            <p14:sldId id="272"/>
            <p14:sldId id="273"/>
            <p14:sldId id="274"/>
            <p14:sldId id="275"/>
            <p14:sldId id="277"/>
          </p14:sldIdLst>
        </p14:section>
        <p14:section name="구매 및 계산서" id="{5D5CE855-4A56-4141-96E1-4EA271363FA7}">
          <p14:sldIdLst>
            <p14:sldId id="278"/>
            <p14:sldId id="279"/>
          </p14:sldIdLst>
        </p14:section>
        <p14:section name="디자이너 구매 및 계산서" id="{DF09DB21-A80B-47D7-BA59-49862AC59744}">
          <p14:sldIdLst>
            <p14:sldId id="280"/>
            <p14:sldId id="281"/>
            <p14:sldId id="282"/>
          </p14:sldIdLst>
        </p14:section>
        <p14:section name="공장 구매 및 계산서" id="{EB7B998A-601F-48FD-9022-CFA15F11768F}">
          <p14:sldIdLst>
            <p14:sldId id="283"/>
            <p14:sldId id="284"/>
            <p14:sldId id="285"/>
            <p14:sldId id="286"/>
          </p14:sldIdLst>
        </p14:section>
        <p14:section name="개인 정보" id="{885D8859-9C4A-45E3-BF1E-07E084DC736D}">
          <p14:sldIdLst>
            <p14:sldId id="287"/>
            <p14:sldId id="288"/>
            <p14:sldId id="289"/>
            <p14:sldId id="290"/>
          </p14:sldIdLst>
        </p14:section>
        <p14:section name="문제 해결" id="{3297EC84-2329-4653-AA1A-CB93FAB2558C}">
          <p14:sldIdLst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E5A535-2410-1D15-6C46-1AB02204DA2A}" name="김 재욱" initials="재김" userId="S::jwk1018@wearethe.co.kr::fa00d62e-975f-45fa-9269-d3fa9a3beb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53832-D35A-4738-AD40-758EA5EDB3BF}" v="994" dt="2023-07-20T14:05:23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 재욱" userId="fa00d62e-975f-45fa-9269-d3fa9a3beb14" providerId="ADAL" clId="{F0A53832-D35A-4738-AD40-758EA5EDB3BF}"/>
    <pc:docChg chg="undo redo custSel addSld delSld modSld modSection">
      <pc:chgData name="김 재욱" userId="fa00d62e-975f-45fa-9269-d3fa9a3beb14" providerId="ADAL" clId="{F0A53832-D35A-4738-AD40-758EA5EDB3BF}" dt="2023-07-20T14:05:32.047" v="11223" actId="20577"/>
      <pc:docMkLst>
        <pc:docMk/>
      </pc:docMkLst>
      <pc:sldChg chg="modSp mod">
        <pc:chgData name="김 재욱" userId="fa00d62e-975f-45fa-9269-d3fa9a3beb14" providerId="ADAL" clId="{F0A53832-D35A-4738-AD40-758EA5EDB3BF}" dt="2023-07-20T10:13:37.774" v="199"/>
        <pc:sldMkLst>
          <pc:docMk/>
          <pc:sldMk cId="2849877611" sldId="256"/>
        </pc:sldMkLst>
        <pc:spChg chg="mod">
          <ac:chgData name="김 재욱" userId="fa00d62e-975f-45fa-9269-d3fa9a3beb14" providerId="ADAL" clId="{F0A53832-D35A-4738-AD40-758EA5EDB3BF}" dt="2023-07-20T10:13:37.774" v="199"/>
          <ac:spMkLst>
            <pc:docMk/>
            <pc:sldMk cId="2849877611" sldId="256"/>
            <ac:spMk id="10" creationId="{4368F9F1-5028-37FA-838B-BCFDFADDA29D}"/>
          </ac:spMkLst>
        </pc:spChg>
        <pc:spChg chg="mod">
          <ac:chgData name="김 재욱" userId="fa00d62e-975f-45fa-9269-d3fa9a3beb14" providerId="ADAL" clId="{F0A53832-D35A-4738-AD40-758EA5EDB3BF}" dt="2023-07-20T10:02:43.631" v="7" actId="20577"/>
          <ac:spMkLst>
            <pc:docMk/>
            <pc:sldMk cId="2849877611" sldId="256"/>
            <ac:spMk id="11" creationId="{C637C76F-E8E5-A5B8-86E1-67B1EF41F329}"/>
          </ac:spMkLst>
        </pc:spChg>
      </pc:sldChg>
      <pc:sldChg chg="addSp delSp modSp mod">
        <pc:chgData name="김 재욱" userId="fa00d62e-975f-45fa-9269-d3fa9a3beb14" providerId="ADAL" clId="{F0A53832-D35A-4738-AD40-758EA5EDB3BF}" dt="2023-07-20T10:11:39.331" v="176" actId="1076"/>
        <pc:sldMkLst>
          <pc:docMk/>
          <pc:sldMk cId="895528934" sldId="258"/>
        </pc:sldMkLst>
        <pc:spChg chg="mod">
          <ac:chgData name="김 재욱" userId="fa00d62e-975f-45fa-9269-d3fa9a3beb14" providerId="ADAL" clId="{F0A53832-D35A-4738-AD40-758EA5EDB3BF}" dt="2023-07-20T10:02:48.800" v="15" actId="20577"/>
          <ac:spMkLst>
            <pc:docMk/>
            <pc:sldMk cId="895528934" sldId="258"/>
            <ac:spMk id="5" creationId="{9066D160-0BF0-5428-F5C7-E0C5F9CB0CF4}"/>
          </ac:spMkLst>
        </pc:spChg>
        <pc:spChg chg="add del mod">
          <ac:chgData name="김 재욱" userId="fa00d62e-975f-45fa-9269-d3fa9a3beb14" providerId="ADAL" clId="{F0A53832-D35A-4738-AD40-758EA5EDB3BF}" dt="2023-07-20T10:07:10.094" v="168" actId="478"/>
          <ac:spMkLst>
            <pc:docMk/>
            <pc:sldMk cId="895528934" sldId="258"/>
            <ac:spMk id="6" creationId="{39358FFD-9079-C4FC-E77A-F38DE5990C5C}"/>
          </ac:spMkLst>
        </pc:spChg>
        <pc:spChg chg="add del">
          <ac:chgData name="김 재욱" userId="fa00d62e-975f-45fa-9269-d3fa9a3beb14" providerId="ADAL" clId="{F0A53832-D35A-4738-AD40-758EA5EDB3BF}" dt="2023-07-20T10:07:33.705" v="170" actId="22"/>
          <ac:spMkLst>
            <pc:docMk/>
            <pc:sldMk cId="895528934" sldId="258"/>
            <ac:spMk id="8" creationId="{F4BAB56E-46DD-0DEA-FF99-0AC493A4F990}"/>
          </ac:spMkLst>
        </pc:spChg>
        <pc:picChg chg="add mod">
          <ac:chgData name="김 재욱" userId="fa00d62e-975f-45fa-9269-d3fa9a3beb14" providerId="ADAL" clId="{F0A53832-D35A-4738-AD40-758EA5EDB3BF}" dt="2023-07-20T10:11:39.331" v="176" actId="1076"/>
          <ac:picMkLst>
            <pc:docMk/>
            <pc:sldMk cId="895528934" sldId="258"/>
            <ac:picMk id="10" creationId="{BD1B6DA2-B68B-23B0-4BFB-EBE52D43ABEC}"/>
          </ac:picMkLst>
        </pc:picChg>
      </pc:sldChg>
      <pc:sldChg chg="addSp delSp modSp mod">
        <pc:chgData name="김 재욱" userId="fa00d62e-975f-45fa-9269-d3fa9a3beb14" providerId="ADAL" clId="{F0A53832-D35A-4738-AD40-758EA5EDB3BF}" dt="2023-07-20T12:55:45.684" v="4895" actId="20577"/>
        <pc:sldMkLst>
          <pc:docMk/>
          <pc:sldMk cId="4275108701" sldId="259"/>
        </pc:sldMkLst>
        <pc:spChg chg="add mod">
          <ac:chgData name="김 재욱" userId="fa00d62e-975f-45fa-9269-d3fa9a3beb14" providerId="ADAL" clId="{F0A53832-D35A-4738-AD40-758EA5EDB3BF}" dt="2023-07-20T11:18:58.108" v="432" actId="207"/>
          <ac:spMkLst>
            <pc:docMk/>
            <pc:sldMk cId="4275108701" sldId="259"/>
            <ac:spMk id="2" creationId="{27DB22E3-9CAE-4DD8-6D63-33EC2343F6A8}"/>
          </ac:spMkLst>
        </pc:spChg>
        <pc:spChg chg="add mod">
          <ac:chgData name="김 재욱" userId="fa00d62e-975f-45fa-9269-d3fa9a3beb14" providerId="ADAL" clId="{F0A53832-D35A-4738-AD40-758EA5EDB3BF}" dt="2023-07-20T11:19:20.731" v="535" actId="20577"/>
          <ac:spMkLst>
            <pc:docMk/>
            <pc:sldMk cId="4275108701" sldId="259"/>
            <ac:spMk id="3" creationId="{29CCC9A4-CAD1-02C4-DA67-717F8CFC3452}"/>
          </ac:spMkLst>
        </pc:spChg>
        <pc:spChg chg="add mod">
          <ac:chgData name="김 재욱" userId="fa00d62e-975f-45fa-9269-d3fa9a3beb14" providerId="ADAL" clId="{F0A53832-D35A-4738-AD40-758EA5EDB3BF}" dt="2023-07-20T11:41:26.209" v="1215" actId="20577"/>
          <ac:spMkLst>
            <pc:docMk/>
            <pc:sldMk cId="4275108701" sldId="259"/>
            <ac:spMk id="4" creationId="{B689EC81-6A59-B058-C73D-0F9B2BDD9434}"/>
          </ac:spMkLst>
        </pc:spChg>
        <pc:spChg chg="add mod">
          <ac:chgData name="김 재욱" userId="fa00d62e-975f-45fa-9269-d3fa9a3beb14" providerId="ADAL" clId="{F0A53832-D35A-4738-AD40-758EA5EDB3BF}" dt="2023-07-20T10:15:20.412" v="317" actId="20577"/>
          <ac:spMkLst>
            <pc:docMk/>
            <pc:sldMk cId="4275108701" sldId="259"/>
            <ac:spMk id="6" creationId="{D71BB210-8B37-9EB0-86D1-86A77D580817}"/>
          </ac:spMkLst>
        </pc:spChg>
        <pc:spChg chg="add del mod">
          <ac:chgData name="김 재욱" userId="fa00d62e-975f-45fa-9269-d3fa9a3beb14" providerId="ADAL" clId="{F0A53832-D35A-4738-AD40-758EA5EDB3BF}" dt="2023-07-20T10:24:29.759" v="356"/>
          <ac:spMkLst>
            <pc:docMk/>
            <pc:sldMk cId="4275108701" sldId="259"/>
            <ac:spMk id="7" creationId="{F10F7E28-6335-C1C7-4CB6-91EC9309F89D}"/>
          </ac:spMkLst>
        </pc:spChg>
        <pc:spChg chg="add del">
          <ac:chgData name="김 재욱" userId="fa00d62e-975f-45fa-9269-d3fa9a3beb14" providerId="ADAL" clId="{F0A53832-D35A-4738-AD40-758EA5EDB3BF}" dt="2023-07-20T11:37:31.302" v="1096" actId="11529"/>
          <ac:spMkLst>
            <pc:docMk/>
            <pc:sldMk cId="4275108701" sldId="259"/>
            <ac:spMk id="11" creationId="{EDDAC35D-82C9-D85D-F77D-043A1982F111}"/>
          </ac:spMkLst>
        </pc:spChg>
        <pc:spChg chg="add del mod">
          <ac:chgData name="김 재욱" userId="fa00d62e-975f-45fa-9269-d3fa9a3beb14" providerId="ADAL" clId="{F0A53832-D35A-4738-AD40-758EA5EDB3BF}" dt="2023-07-20T11:42:21.777" v="1224" actId="478"/>
          <ac:spMkLst>
            <pc:docMk/>
            <pc:sldMk cId="4275108701" sldId="259"/>
            <ac:spMk id="12" creationId="{C9335A11-4BB5-4073-1039-C09DFB2E8ECD}"/>
          </ac:spMkLst>
        </pc:spChg>
        <pc:spChg chg="add mod">
          <ac:chgData name="김 재욱" userId="fa00d62e-975f-45fa-9269-d3fa9a3beb14" providerId="ADAL" clId="{F0A53832-D35A-4738-AD40-758EA5EDB3BF}" dt="2023-07-20T11:39:48.262" v="1205" actId="255"/>
          <ac:spMkLst>
            <pc:docMk/>
            <pc:sldMk cId="4275108701" sldId="259"/>
            <ac:spMk id="14" creationId="{4CAC37D1-2F89-2BA0-100B-52C071DE2A9B}"/>
          </ac:spMkLst>
        </pc:spChg>
        <pc:spChg chg="add mod">
          <ac:chgData name="김 재욱" userId="fa00d62e-975f-45fa-9269-d3fa9a3beb14" providerId="ADAL" clId="{F0A53832-D35A-4738-AD40-758EA5EDB3BF}" dt="2023-07-20T12:55:45.684" v="4895" actId="20577"/>
          <ac:spMkLst>
            <pc:docMk/>
            <pc:sldMk cId="4275108701" sldId="259"/>
            <ac:spMk id="18" creationId="{A9EC748B-8526-182A-D7D5-18523F11340D}"/>
          </ac:spMkLst>
        </pc:spChg>
        <pc:picChg chg="add del mod">
          <ac:chgData name="김 재욱" userId="fa00d62e-975f-45fa-9269-d3fa9a3beb14" providerId="ADAL" clId="{F0A53832-D35A-4738-AD40-758EA5EDB3BF}" dt="2023-07-20T11:42:22.082" v="1225" actId="478"/>
          <ac:picMkLst>
            <pc:docMk/>
            <pc:sldMk cId="4275108701" sldId="259"/>
            <ac:picMk id="7" creationId="{F299F7F5-F4D0-2C19-05BE-F1FF84D30200}"/>
          </ac:picMkLst>
        </pc:picChg>
        <pc:picChg chg="add del mod">
          <ac:chgData name="김 재욱" userId="fa00d62e-975f-45fa-9269-d3fa9a3beb14" providerId="ADAL" clId="{F0A53832-D35A-4738-AD40-758EA5EDB3BF}" dt="2023-07-20T11:42:21.528" v="1223" actId="478"/>
          <ac:picMkLst>
            <pc:docMk/>
            <pc:sldMk cId="4275108701" sldId="259"/>
            <ac:picMk id="8" creationId="{739B6446-B22B-6891-6553-7837A87FB413}"/>
          </ac:picMkLst>
        </pc:picChg>
        <pc:picChg chg="add del mod">
          <ac:chgData name="김 재욱" userId="fa00d62e-975f-45fa-9269-d3fa9a3beb14" providerId="ADAL" clId="{F0A53832-D35A-4738-AD40-758EA5EDB3BF}" dt="2023-07-20T11:42:21.018" v="1221" actId="478"/>
          <ac:picMkLst>
            <pc:docMk/>
            <pc:sldMk cId="4275108701" sldId="259"/>
            <ac:picMk id="9" creationId="{9F08B8F9-FBA8-E550-F3A3-3CA650873AD4}"/>
          </ac:picMkLst>
        </pc:picChg>
        <pc:picChg chg="add del mod">
          <ac:chgData name="김 재욱" userId="fa00d62e-975f-45fa-9269-d3fa9a3beb14" providerId="ADAL" clId="{F0A53832-D35A-4738-AD40-758EA5EDB3BF}" dt="2023-07-20T11:38:15.598" v="1102" actId="478"/>
          <ac:picMkLst>
            <pc:docMk/>
            <pc:sldMk cId="4275108701" sldId="259"/>
            <ac:picMk id="10" creationId="{81F53135-8673-9165-7581-E325488708F4}"/>
          </ac:picMkLst>
        </pc:picChg>
        <pc:picChg chg="add mod">
          <ac:chgData name="김 재욱" userId="fa00d62e-975f-45fa-9269-d3fa9a3beb14" providerId="ADAL" clId="{F0A53832-D35A-4738-AD40-758EA5EDB3BF}" dt="2023-07-20T11:38:34.321" v="1105" actId="1076"/>
          <ac:picMkLst>
            <pc:docMk/>
            <pc:sldMk cId="4275108701" sldId="259"/>
            <ac:picMk id="13" creationId="{B5963C05-52B0-EE95-FA86-5F151F8D0735}"/>
          </ac:picMkLst>
        </pc:picChg>
        <pc:cxnChg chg="add del mod">
          <ac:chgData name="김 재욱" userId="fa00d62e-975f-45fa-9269-d3fa9a3beb14" providerId="ADAL" clId="{F0A53832-D35A-4738-AD40-758EA5EDB3BF}" dt="2023-07-20T11:42:21.276" v="1222" actId="478"/>
          <ac:cxnSpMkLst>
            <pc:docMk/>
            <pc:sldMk cId="4275108701" sldId="259"/>
            <ac:cxnSpMk id="16" creationId="{02F34317-392D-D2F9-C7DD-E04D628F8607}"/>
          </ac:cxnSpMkLst>
        </pc:cxnChg>
      </pc:sldChg>
      <pc:sldChg chg="addSp delSp modSp mod">
        <pc:chgData name="김 재욱" userId="fa00d62e-975f-45fa-9269-d3fa9a3beb14" providerId="ADAL" clId="{F0A53832-D35A-4738-AD40-758EA5EDB3BF}" dt="2023-07-20T11:52:38.490" v="2225" actId="20577"/>
        <pc:sldMkLst>
          <pc:docMk/>
          <pc:sldMk cId="2061783022" sldId="260"/>
        </pc:sldMkLst>
        <pc:spChg chg="add mod">
          <ac:chgData name="김 재욱" userId="fa00d62e-975f-45fa-9269-d3fa9a3beb14" providerId="ADAL" clId="{F0A53832-D35A-4738-AD40-758EA5EDB3BF}" dt="2023-07-20T11:49:34.615" v="1922" actId="1076"/>
          <ac:spMkLst>
            <pc:docMk/>
            <pc:sldMk cId="2061783022" sldId="260"/>
            <ac:spMk id="2" creationId="{D1E57EE6-7888-D42E-9D42-D0D43467CF70}"/>
          </ac:spMkLst>
        </pc:spChg>
        <pc:spChg chg="add del mod">
          <ac:chgData name="김 재욱" userId="fa00d62e-975f-45fa-9269-d3fa9a3beb14" providerId="ADAL" clId="{F0A53832-D35A-4738-AD40-758EA5EDB3BF}" dt="2023-07-20T11:49:39.216" v="1924" actId="478"/>
          <ac:spMkLst>
            <pc:docMk/>
            <pc:sldMk cId="2061783022" sldId="260"/>
            <ac:spMk id="3" creationId="{ED611BE0-5A28-1B4A-3EC2-CAC4AD2BB36F}"/>
          </ac:spMkLst>
        </pc:spChg>
        <pc:spChg chg="add mod">
          <ac:chgData name="김 재욱" userId="fa00d62e-975f-45fa-9269-d3fa9a3beb14" providerId="ADAL" clId="{F0A53832-D35A-4738-AD40-758EA5EDB3BF}" dt="2023-07-20T11:49:19.449" v="1920" actId="20577"/>
          <ac:spMkLst>
            <pc:docMk/>
            <pc:sldMk cId="2061783022" sldId="260"/>
            <ac:spMk id="4" creationId="{9DF2F43A-AA02-4ABD-1B5A-762955472059}"/>
          </ac:spMkLst>
        </pc:spChg>
        <pc:spChg chg="add del mod">
          <ac:chgData name="김 재욱" userId="fa00d62e-975f-45fa-9269-d3fa9a3beb14" providerId="ADAL" clId="{F0A53832-D35A-4738-AD40-758EA5EDB3BF}" dt="2023-07-20T11:49:37.051" v="1923" actId="478"/>
          <ac:spMkLst>
            <pc:docMk/>
            <pc:sldMk cId="2061783022" sldId="260"/>
            <ac:spMk id="5" creationId="{CA72197E-5BB8-A0F8-A9FD-35041C57E874}"/>
          </ac:spMkLst>
        </pc:spChg>
        <pc:spChg chg="del mod">
          <ac:chgData name="김 재욱" userId="fa00d62e-975f-45fa-9269-d3fa9a3beb14" providerId="ADAL" clId="{F0A53832-D35A-4738-AD40-758EA5EDB3BF}" dt="2023-07-20T11:49:22.189" v="1921" actId="478"/>
          <ac:spMkLst>
            <pc:docMk/>
            <pc:sldMk cId="2061783022" sldId="260"/>
            <ac:spMk id="6" creationId="{DAF1678A-EAC3-1A42-FDB0-B417C2884EE9}"/>
          </ac:spMkLst>
        </pc:spChg>
        <pc:spChg chg="add del mod">
          <ac:chgData name="김 재욱" userId="fa00d62e-975f-45fa-9269-d3fa9a3beb14" providerId="ADAL" clId="{F0A53832-D35A-4738-AD40-758EA5EDB3BF}" dt="2023-07-20T11:49:55.710" v="1943"/>
          <ac:spMkLst>
            <pc:docMk/>
            <pc:sldMk cId="2061783022" sldId="260"/>
            <ac:spMk id="7" creationId="{B8A9FD97-652C-2860-604E-E340C51C898D}"/>
          </ac:spMkLst>
        </pc:spChg>
        <pc:spChg chg="add del mod">
          <ac:chgData name="김 재욱" userId="fa00d62e-975f-45fa-9269-d3fa9a3beb14" providerId="ADAL" clId="{F0A53832-D35A-4738-AD40-758EA5EDB3BF}" dt="2023-07-20T11:50:10.164" v="1947"/>
          <ac:spMkLst>
            <pc:docMk/>
            <pc:sldMk cId="2061783022" sldId="260"/>
            <ac:spMk id="8" creationId="{6BF54667-F239-D2EB-C04D-3E3F517DA571}"/>
          </ac:spMkLst>
        </pc:spChg>
        <pc:spChg chg="add mod">
          <ac:chgData name="김 재욱" userId="fa00d62e-975f-45fa-9269-d3fa9a3beb14" providerId="ADAL" clId="{F0A53832-D35A-4738-AD40-758EA5EDB3BF}" dt="2023-07-20T11:52:38.490" v="2225" actId="20577"/>
          <ac:spMkLst>
            <pc:docMk/>
            <pc:sldMk cId="2061783022" sldId="260"/>
            <ac:spMk id="9" creationId="{50067BAE-B9FA-BE02-6406-0A1BA4B21B6C}"/>
          </ac:spMkLst>
        </pc:spChg>
      </pc:sldChg>
      <pc:sldChg chg="addSp modSp mod">
        <pc:chgData name="김 재욱" userId="fa00d62e-975f-45fa-9269-d3fa9a3beb14" providerId="ADAL" clId="{F0A53832-D35A-4738-AD40-758EA5EDB3BF}" dt="2023-07-20T11:56:20.375" v="2609" actId="20577"/>
        <pc:sldMkLst>
          <pc:docMk/>
          <pc:sldMk cId="3591001098" sldId="261"/>
        </pc:sldMkLst>
        <pc:spChg chg="add mod">
          <ac:chgData name="김 재욱" userId="fa00d62e-975f-45fa-9269-d3fa9a3beb14" providerId="ADAL" clId="{F0A53832-D35A-4738-AD40-758EA5EDB3BF}" dt="2023-07-20T11:53:52.073" v="2246"/>
          <ac:spMkLst>
            <pc:docMk/>
            <pc:sldMk cId="3591001098" sldId="261"/>
            <ac:spMk id="2" creationId="{2ECE7728-E319-952F-8ACE-DA5E67AF4FCF}"/>
          </ac:spMkLst>
        </pc:spChg>
        <pc:spChg chg="add mod">
          <ac:chgData name="김 재욱" userId="fa00d62e-975f-45fa-9269-d3fa9a3beb14" providerId="ADAL" clId="{F0A53832-D35A-4738-AD40-758EA5EDB3BF}" dt="2023-07-20T11:56:20.375" v="2609" actId="20577"/>
          <ac:spMkLst>
            <pc:docMk/>
            <pc:sldMk cId="3591001098" sldId="261"/>
            <ac:spMk id="3" creationId="{D2C1FDCC-6F8A-D5D3-A993-4791295C8346}"/>
          </ac:spMkLst>
        </pc:spChg>
      </pc:sldChg>
      <pc:sldChg chg="addSp modSp mod">
        <pc:chgData name="김 재욱" userId="fa00d62e-975f-45fa-9269-d3fa9a3beb14" providerId="ADAL" clId="{F0A53832-D35A-4738-AD40-758EA5EDB3BF}" dt="2023-07-20T12:52:43.091" v="4721" actId="1076"/>
        <pc:sldMkLst>
          <pc:docMk/>
          <pc:sldMk cId="904712129" sldId="262"/>
        </pc:sldMkLst>
        <pc:spChg chg="add mod">
          <ac:chgData name="김 재욱" userId="fa00d62e-975f-45fa-9269-d3fa9a3beb14" providerId="ADAL" clId="{F0A53832-D35A-4738-AD40-758EA5EDB3BF}" dt="2023-07-20T12:51:36.523" v="4716" actId="1076"/>
          <ac:spMkLst>
            <pc:docMk/>
            <pc:sldMk cId="904712129" sldId="262"/>
            <ac:spMk id="2" creationId="{8FE74983-E3E1-102B-46BF-B9492994BE3E}"/>
          </ac:spMkLst>
        </pc:spChg>
        <pc:spChg chg="add mod">
          <ac:chgData name="김 재욱" userId="fa00d62e-975f-45fa-9269-d3fa9a3beb14" providerId="ADAL" clId="{F0A53832-D35A-4738-AD40-758EA5EDB3BF}" dt="2023-07-20T12:51:36.523" v="4716" actId="1076"/>
          <ac:spMkLst>
            <pc:docMk/>
            <pc:sldMk cId="904712129" sldId="262"/>
            <ac:spMk id="3" creationId="{C3ED6E0B-ECD3-B9AA-F1E7-C56A1904F90B}"/>
          </ac:spMkLst>
        </pc:spChg>
        <pc:spChg chg="add mod">
          <ac:chgData name="김 재욱" userId="fa00d62e-975f-45fa-9269-d3fa9a3beb14" providerId="ADAL" clId="{F0A53832-D35A-4738-AD40-758EA5EDB3BF}" dt="2023-07-20T12:51:36.523" v="4716" actId="1076"/>
          <ac:spMkLst>
            <pc:docMk/>
            <pc:sldMk cId="904712129" sldId="262"/>
            <ac:spMk id="4" creationId="{B88FD959-A07C-BC3D-D6E0-81B478471BF5}"/>
          </ac:spMkLst>
        </pc:spChg>
        <pc:spChg chg="add mod">
          <ac:chgData name="김 재욱" userId="fa00d62e-975f-45fa-9269-d3fa9a3beb14" providerId="ADAL" clId="{F0A53832-D35A-4738-AD40-758EA5EDB3BF}" dt="2023-07-20T12:52:23.594" v="4719" actId="20577"/>
          <ac:spMkLst>
            <pc:docMk/>
            <pc:sldMk cId="904712129" sldId="262"/>
            <ac:spMk id="6" creationId="{903AE248-A6AC-F691-FC15-51DC86C40F6F}"/>
          </ac:spMkLst>
        </pc:spChg>
        <pc:spChg chg="add mod">
          <ac:chgData name="김 재욱" userId="fa00d62e-975f-45fa-9269-d3fa9a3beb14" providerId="ADAL" clId="{F0A53832-D35A-4738-AD40-758EA5EDB3BF}" dt="2023-07-20T12:51:27.787" v="4715" actId="1076"/>
          <ac:spMkLst>
            <pc:docMk/>
            <pc:sldMk cId="904712129" sldId="262"/>
            <ac:spMk id="7" creationId="{7F21ADA1-2C0F-EBEF-E406-E0625DAF377B}"/>
          </ac:spMkLst>
        </pc:spChg>
        <pc:spChg chg="add mod">
          <ac:chgData name="김 재욱" userId="fa00d62e-975f-45fa-9269-d3fa9a3beb14" providerId="ADAL" clId="{F0A53832-D35A-4738-AD40-758EA5EDB3BF}" dt="2023-07-20T12:52:32.259" v="4720" actId="1076"/>
          <ac:spMkLst>
            <pc:docMk/>
            <pc:sldMk cId="904712129" sldId="262"/>
            <ac:spMk id="8" creationId="{2FD6EE61-665B-82DE-1712-E124353FE3DA}"/>
          </ac:spMkLst>
        </pc:spChg>
        <pc:spChg chg="add mod">
          <ac:chgData name="김 재욱" userId="fa00d62e-975f-45fa-9269-d3fa9a3beb14" providerId="ADAL" clId="{F0A53832-D35A-4738-AD40-758EA5EDB3BF}" dt="2023-07-20T12:52:43.091" v="4721" actId="1076"/>
          <ac:spMkLst>
            <pc:docMk/>
            <pc:sldMk cId="904712129" sldId="262"/>
            <ac:spMk id="9" creationId="{B485DBBC-0AC4-491B-1106-7BB1483EE425}"/>
          </ac:spMkLst>
        </pc:spChg>
      </pc:sldChg>
      <pc:sldChg chg="addSp delSp modSp mod">
        <pc:chgData name="김 재욱" userId="fa00d62e-975f-45fa-9269-d3fa9a3beb14" providerId="ADAL" clId="{F0A53832-D35A-4738-AD40-758EA5EDB3BF}" dt="2023-07-20T12:54:31.273" v="4889" actId="20577"/>
        <pc:sldMkLst>
          <pc:docMk/>
          <pc:sldMk cId="13843140" sldId="263"/>
        </pc:sldMkLst>
        <pc:spChg chg="add mod">
          <ac:chgData name="김 재욱" userId="fa00d62e-975f-45fa-9269-d3fa9a3beb14" providerId="ADAL" clId="{F0A53832-D35A-4738-AD40-758EA5EDB3BF}" dt="2023-07-20T12:54:31.273" v="4889" actId="20577"/>
          <ac:spMkLst>
            <pc:docMk/>
            <pc:sldMk cId="13843140" sldId="263"/>
            <ac:spMk id="2" creationId="{9AA4EE75-89BB-500B-7BC5-6159CF5CD3AF}"/>
          </ac:spMkLst>
        </pc:spChg>
        <pc:spChg chg="add del mod">
          <ac:chgData name="김 재욱" userId="fa00d62e-975f-45fa-9269-d3fa9a3beb14" providerId="ADAL" clId="{F0A53832-D35A-4738-AD40-758EA5EDB3BF}" dt="2023-07-20T12:53:09.610" v="4723" actId="478"/>
          <ac:spMkLst>
            <pc:docMk/>
            <pc:sldMk cId="13843140" sldId="263"/>
            <ac:spMk id="3" creationId="{D4471C85-DDFA-FB57-0AE2-927E2E10DBAE}"/>
          </ac:spMkLst>
        </pc:spChg>
        <pc:spChg chg="add del mod">
          <ac:chgData name="김 재욱" userId="fa00d62e-975f-45fa-9269-d3fa9a3beb14" providerId="ADAL" clId="{F0A53832-D35A-4738-AD40-758EA5EDB3BF}" dt="2023-07-20T12:53:07.087" v="4722" actId="478"/>
          <ac:spMkLst>
            <pc:docMk/>
            <pc:sldMk cId="13843140" sldId="263"/>
            <ac:spMk id="4" creationId="{E99780EE-921C-D199-7B7D-99965529BE52}"/>
          </ac:spMkLst>
        </pc:spChg>
      </pc:sldChg>
      <pc:sldChg chg="delSp modSp mod">
        <pc:chgData name="김 재욱" userId="fa00d62e-975f-45fa-9269-d3fa9a3beb14" providerId="ADAL" clId="{F0A53832-D35A-4738-AD40-758EA5EDB3BF}" dt="2023-07-20T13:47:57.073" v="9671" actId="1076"/>
        <pc:sldMkLst>
          <pc:docMk/>
          <pc:sldMk cId="1713743728" sldId="265"/>
        </pc:sldMkLst>
        <pc:spChg chg="del">
          <ac:chgData name="김 재욱" userId="fa00d62e-975f-45fa-9269-d3fa9a3beb14" providerId="ADAL" clId="{F0A53832-D35A-4738-AD40-758EA5EDB3BF}" dt="2023-07-20T13:47:53.417" v="9670" actId="478"/>
          <ac:spMkLst>
            <pc:docMk/>
            <pc:sldMk cId="1713743728" sldId="265"/>
            <ac:spMk id="11" creationId="{B35CE2B1-4F11-D898-D736-9B5642260CA9}"/>
          </ac:spMkLst>
        </pc:spChg>
        <pc:spChg chg="mod">
          <ac:chgData name="김 재욱" userId="fa00d62e-975f-45fa-9269-d3fa9a3beb14" providerId="ADAL" clId="{F0A53832-D35A-4738-AD40-758EA5EDB3BF}" dt="2023-07-20T13:47:57.073" v="9671" actId="1076"/>
          <ac:spMkLst>
            <pc:docMk/>
            <pc:sldMk cId="1713743728" sldId="265"/>
            <ac:spMk id="12" creationId="{3AC13F46-1BC0-0DAA-AEB0-EC37B69217A9}"/>
          </ac:spMkLst>
        </pc:spChg>
      </pc:sldChg>
      <pc:sldChg chg="addSp modSp mod">
        <pc:chgData name="김 재욱" userId="fa00d62e-975f-45fa-9269-d3fa9a3beb14" providerId="ADAL" clId="{F0A53832-D35A-4738-AD40-758EA5EDB3BF}" dt="2023-07-20T12:16:11.227" v="3718" actId="20577"/>
        <pc:sldMkLst>
          <pc:docMk/>
          <pc:sldMk cId="1658267956" sldId="266"/>
        </pc:sldMkLst>
        <pc:spChg chg="add mod">
          <ac:chgData name="김 재욱" userId="fa00d62e-975f-45fa-9269-d3fa9a3beb14" providerId="ADAL" clId="{F0A53832-D35A-4738-AD40-758EA5EDB3BF}" dt="2023-07-20T12:16:11.227" v="3718" actId="20577"/>
          <ac:spMkLst>
            <pc:docMk/>
            <pc:sldMk cId="1658267956" sldId="266"/>
            <ac:spMk id="2" creationId="{D769CB33-976F-863B-9D3F-0DF6B46BB977}"/>
          </ac:spMkLst>
        </pc:spChg>
      </pc:sldChg>
      <pc:sldChg chg="addSp delSp modSp mod">
        <pc:chgData name="김 재욱" userId="fa00d62e-975f-45fa-9269-d3fa9a3beb14" providerId="ADAL" clId="{F0A53832-D35A-4738-AD40-758EA5EDB3BF}" dt="2023-07-20T13:02:40.583" v="5521" actId="478"/>
        <pc:sldMkLst>
          <pc:docMk/>
          <pc:sldMk cId="1053671281" sldId="267"/>
        </pc:sldMkLst>
        <pc:spChg chg="add mod">
          <ac:chgData name="김 재욱" userId="fa00d62e-975f-45fa-9269-d3fa9a3beb14" providerId="ADAL" clId="{F0A53832-D35A-4738-AD40-758EA5EDB3BF}" dt="2023-07-20T12:18:22.758" v="4045" actId="20577"/>
          <ac:spMkLst>
            <pc:docMk/>
            <pc:sldMk cId="1053671281" sldId="267"/>
            <ac:spMk id="2" creationId="{1099F6E1-9A91-4C6B-6421-B59FA4BFA8B7}"/>
          </ac:spMkLst>
        </pc:spChg>
        <pc:spChg chg="add mod">
          <ac:chgData name="김 재욱" userId="fa00d62e-975f-45fa-9269-d3fa9a3beb14" providerId="ADAL" clId="{F0A53832-D35A-4738-AD40-758EA5EDB3BF}" dt="2023-07-20T12:19:03.697" v="4129"/>
          <ac:spMkLst>
            <pc:docMk/>
            <pc:sldMk cId="1053671281" sldId="267"/>
            <ac:spMk id="3" creationId="{40A7E210-BDCE-484F-89BD-F81149EE563F}"/>
          </ac:spMkLst>
        </pc:spChg>
        <pc:spChg chg="add mod">
          <ac:chgData name="김 재욱" userId="fa00d62e-975f-45fa-9269-d3fa9a3beb14" providerId="ADAL" clId="{F0A53832-D35A-4738-AD40-758EA5EDB3BF}" dt="2023-07-20T12:59:39.655" v="5140" actId="20577"/>
          <ac:spMkLst>
            <pc:docMk/>
            <pc:sldMk cId="1053671281" sldId="267"/>
            <ac:spMk id="4" creationId="{DCC2FF52-17E6-402E-63DA-864C8F5B15E4}"/>
          </ac:spMkLst>
        </pc:spChg>
        <pc:spChg chg="add del mod">
          <ac:chgData name="김 재욱" userId="fa00d62e-975f-45fa-9269-d3fa9a3beb14" providerId="ADAL" clId="{F0A53832-D35A-4738-AD40-758EA5EDB3BF}" dt="2023-07-20T13:02:40.583" v="5521" actId="478"/>
          <ac:spMkLst>
            <pc:docMk/>
            <pc:sldMk cId="1053671281" sldId="267"/>
            <ac:spMk id="6" creationId="{2462A7B1-D0F5-C12D-749F-515D37DDE5C0}"/>
          </ac:spMkLst>
        </pc:spChg>
        <pc:spChg chg="add del mod">
          <ac:chgData name="김 재욱" userId="fa00d62e-975f-45fa-9269-d3fa9a3beb14" providerId="ADAL" clId="{F0A53832-D35A-4738-AD40-758EA5EDB3BF}" dt="2023-07-20T13:02:40.583" v="5521" actId="478"/>
          <ac:spMkLst>
            <pc:docMk/>
            <pc:sldMk cId="1053671281" sldId="267"/>
            <ac:spMk id="7" creationId="{7DE9AEA8-2136-6273-469D-AD3815183EF1}"/>
          </ac:spMkLst>
        </pc:spChg>
      </pc:sldChg>
      <pc:sldChg chg="addSp modSp mod">
        <pc:chgData name="김 재욱" userId="fa00d62e-975f-45fa-9269-d3fa9a3beb14" providerId="ADAL" clId="{F0A53832-D35A-4738-AD40-758EA5EDB3BF}" dt="2023-07-20T13:04:41.022" v="5737" actId="20577"/>
        <pc:sldMkLst>
          <pc:docMk/>
          <pc:sldMk cId="4185342207" sldId="268"/>
        </pc:sldMkLst>
        <pc:spChg chg="add mod">
          <ac:chgData name="김 재욱" userId="fa00d62e-975f-45fa-9269-d3fa9a3beb14" providerId="ADAL" clId="{F0A53832-D35A-4738-AD40-758EA5EDB3BF}" dt="2023-07-20T13:04:41.022" v="5737" actId="20577"/>
          <ac:spMkLst>
            <pc:docMk/>
            <pc:sldMk cId="4185342207" sldId="268"/>
            <ac:spMk id="2" creationId="{8B38B7B1-699B-66B3-5147-B4C6C77B10D1}"/>
          </ac:spMkLst>
        </pc:spChg>
      </pc:sldChg>
      <pc:sldChg chg="addSp modSp mod">
        <pc:chgData name="김 재욱" userId="fa00d62e-975f-45fa-9269-d3fa9a3beb14" providerId="ADAL" clId="{F0A53832-D35A-4738-AD40-758EA5EDB3BF}" dt="2023-07-20T13:08:30.431" v="6218" actId="20577"/>
        <pc:sldMkLst>
          <pc:docMk/>
          <pc:sldMk cId="1920816195" sldId="269"/>
        </pc:sldMkLst>
        <pc:spChg chg="add mod">
          <ac:chgData name="김 재욱" userId="fa00d62e-975f-45fa-9269-d3fa9a3beb14" providerId="ADAL" clId="{F0A53832-D35A-4738-AD40-758EA5EDB3BF}" dt="2023-07-20T13:08:30.431" v="6218" actId="20577"/>
          <ac:spMkLst>
            <pc:docMk/>
            <pc:sldMk cId="1920816195" sldId="269"/>
            <ac:spMk id="2" creationId="{D9853D43-4591-3549-1963-1DF7DBBD5DC0}"/>
          </ac:spMkLst>
        </pc:spChg>
      </pc:sldChg>
      <pc:sldChg chg="addSp modSp mod">
        <pc:chgData name="김 재욱" userId="fa00d62e-975f-45fa-9269-d3fa9a3beb14" providerId="ADAL" clId="{F0A53832-D35A-4738-AD40-758EA5EDB3BF}" dt="2023-07-20T13:13:29.524" v="7195" actId="20577"/>
        <pc:sldMkLst>
          <pc:docMk/>
          <pc:sldMk cId="652155285" sldId="270"/>
        </pc:sldMkLst>
        <pc:spChg chg="add mod">
          <ac:chgData name="김 재욱" userId="fa00d62e-975f-45fa-9269-d3fa9a3beb14" providerId="ADAL" clId="{F0A53832-D35A-4738-AD40-758EA5EDB3BF}" dt="2023-07-20T13:10:26.875" v="6513" actId="20577"/>
          <ac:spMkLst>
            <pc:docMk/>
            <pc:sldMk cId="652155285" sldId="270"/>
            <ac:spMk id="2" creationId="{2EF2E430-1DEB-B589-4869-2404A220E07E}"/>
          </ac:spMkLst>
        </pc:spChg>
        <pc:spChg chg="add mod">
          <ac:chgData name="김 재욱" userId="fa00d62e-975f-45fa-9269-d3fa9a3beb14" providerId="ADAL" clId="{F0A53832-D35A-4738-AD40-758EA5EDB3BF}" dt="2023-07-20T13:13:29.524" v="7195" actId="20577"/>
          <ac:spMkLst>
            <pc:docMk/>
            <pc:sldMk cId="652155285" sldId="270"/>
            <ac:spMk id="3" creationId="{7FA5B6D4-9F92-3344-CDA7-3E94C26F1128}"/>
          </ac:spMkLst>
        </pc:spChg>
      </pc:sldChg>
      <pc:sldChg chg="addSp modSp mod">
        <pc:chgData name="김 재욱" userId="fa00d62e-975f-45fa-9269-d3fa9a3beb14" providerId="ADAL" clId="{F0A53832-D35A-4738-AD40-758EA5EDB3BF}" dt="2023-07-20T13:14:56.753" v="7462" actId="20577"/>
        <pc:sldMkLst>
          <pc:docMk/>
          <pc:sldMk cId="1327705588" sldId="271"/>
        </pc:sldMkLst>
        <pc:spChg chg="add mod">
          <ac:chgData name="김 재욱" userId="fa00d62e-975f-45fa-9269-d3fa9a3beb14" providerId="ADAL" clId="{F0A53832-D35A-4738-AD40-758EA5EDB3BF}" dt="2023-07-20T13:14:56.753" v="7462" actId="20577"/>
          <ac:spMkLst>
            <pc:docMk/>
            <pc:sldMk cId="1327705588" sldId="271"/>
            <ac:spMk id="2" creationId="{07D6B820-FED0-A484-71F6-03317109312F}"/>
          </ac:spMkLst>
        </pc:spChg>
      </pc:sldChg>
      <pc:sldChg chg="addSp modSp mod">
        <pc:chgData name="김 재욱" userId="fa00d62e-975f-45fa-9269-d3fa9a3beb14" providerId="ADAL" clId="{F0A53832-D35A-4738-AD40-758EA5EDB3BF}" dt="2023-07-20T13:28:18.196" v="7990"/>
        <pc:sldMkLst>
          <pc:docMk/>
          <pc:sldMk cId="1689098006" sldId="272"/>
        </pc:sldMkLst>
        <pc:spChg chg="add mod">
          <ac:chgData name="김 재욱" userId="fa00d62e-975f-45fa-9269-d3fa9a3beb14" providerId="ADAL" clId="{F0A53832-D35A-4738-AD40-758EA5EDB3BF}" dt="2023-07-20T13:28:18.196" v="7990"/>
          <ac:spMkLst>
            <pc:docMk/>
            <pc:sldMk cId="1689098006" sldId="272"/>
            <ac:spMk id="2" creationId="{1E5E13E2-83D3-7F4C-22A3-3B488C3334A9}"/>
          </ac:spMkLst>
        </pc:spChg>
      </pc:sldChg>
      <pc:sldChg chg="addSp modSp mod">
        <pc:chgData name="김 재욱" userId="fa00d62e-975f-45fa-9269-d3fa9a3beb14" providerId="ADAL" clId="{F0A53832-D35A-4738-AD40-758EA5EDB3BF}" dt="2023-07-20T13:22:41.415" v="7858" actId="20577"/>
        <pc:sldMkLst>
          <pc:docMk/>
          <pc:sldMk cId="2010770368" sldId="273"/>
        </pc:sldMkLst>
        <pc:spChg chg="add mod">
          <ac:chgData name="김 재욱" userId="fa00d62e-975f-45fa-9269-d3fa9a3beb14" providerId="ADAL" clId="{F0A53832-D35A-4738-AD40-758EA5EDB3BF}" dt="2023-07-20T13:22:41.415" v="7858" actId="20577"/>
          <ac:spMkLst>
            <pc:docMk/>
            <pc:sldMk cId="2010770368" sldId="273"/>
            <ac:spMk id="2" creationId="{F2329CB2-DB3B-0BC1-9BB1-A32941396EA8}"/>
          </ac:spMkLst>
        </pc:spChg>
      </pc:sldChg>
      <pc:sldChg chg="addSp modSp mod">
        <pc:chgData name="김 재욱" userId="fa00d62e-975f-45fa-9269-d3fa9a3beb14" providerId="ADAL" clId="{F0A53832-D35A-4738-AD40-758EA5EDB3BF}" dt="2023-07-20T13:36:33.270" v="8389" actId="207"/>
        <pc:sldMkLst>
          <pc:docMk/>
          <pc:sldMk cId="161474164" sldId="274"/>
        </pc:sldMkLst>
        <pc:spChg chg="add mod">
          <ac:chgData name="김 재욱" userId="fa00d62e-975f-45fa-9269-d3fa9a3beb14" providerId="ADAL" clId="{F0A53832-D35A-4738-AD40-758EA5EDB3BF}" dt="2023-07-20T13:34:05.825" v="8232"/>
          <ac:spMkLst>
            <pc:docMk/>
            <pc:sldMk cId="161474164" sldId="274"/>
            <ac:spMk id="2" creationId="{5EDDE398-631D-466E-BA96-82D9338B7810}"/>
          </ac:spMkLst>
        </pc:spChg>
        <pc:spChg chg="add mod">
          <ac:chgData name="김 재욱" userId="fa00d62e-975f-45fa-9269-d3fa9a3beb14" providerId="ADAL" clId="{F0A53832-D35A-4738-AD40-758EA5EDB3BF}" dt="2023-07-20T13:36:33.270" v="8389" actId="207"/>
          <ac:spMkLst>
            <pc:docMk/>
            <pc:sldMk cId="161474164" sldId="274"/>
            <ac:spMk id="3" creationId="{FADD52D6-62CB-D1C5-F1BE-3E874BFB2D83}"/>
          </ac:spMkLst>
        </pc:spChg>
      </pc:sldChg>
      <pc:sldChg chg="addSp modSp">
        <pc:chgData name="김 재욱" userId="fa00d62e-975f-45fa-9269-d3fa9a3beb14" providerId="ADAL" clId="{F0A53832-D35A-4738-AD40-758EA5EDB3BF}" dt="2023-07-20T13:36:54.130" v="8390"/>
        <pc:sldMkLst>
          <pc:docMk/>
          <pc:sldMk cId="2019646936" sldId="275"/>
        </pc:sldMkLst>
        <pc:spChg chg="add mod">
          <ac:chgData name="김 재욱" userId="fa00d62e-975f-45fa-9269-d3fa9a3beb14" providerId="ADAL" clId="{F0A53832-D35A-4738-AD40-758EA5EDB3BF}" dt="2023-07-20T13:36:54.130" v="8390"/>
          <ac:spMkLst>
            <pc:docMk/>
            <pc:sldMk cId="2019646936" sldId="275"/>
            <ac:spMk id="2" creationId="{2FC5E717-0073-F42C-60F0-7A39798A4B52}"/>
          </ac:spMkLst>
        </pc:spChg>
      </pc:sldChg>
      <pc:sldChg chg="addSp delSp modSp del mod">
        <pc:chgData name="김 재욱" userId="fa00d62e-975f-45fa-9269-d3fa9a3beb14" providerId="ADAL" clId="{F0A53832-D35A-4738-AD40-758EA5EDB3BF}" dt="2023-07-20T13:48:06.563" v="9672" actId="47"/>
        <pc:sldMkLst>
          <pc:docMk/>
          <pc:sldMk cId="2958917873" sldId="276"/>
        </pc:sldMkLst>
        <pc:spChg chg="add del mod">
          <ac:chgData name="김 재욱" userId="fa00d62e-975f-45fa-9269-d3fa9a3beb14" providerId="ADAL" clId="{F0A53832-D35A-4738-AD40-758EA5EDB3BF}" dt="2023-07-20T13:40:43.083" v="8656" actId="478"/>
          <ac:spMkLst>
            <pc:docMk/>
            <pc:sldMk cId="2958917873" sldId="276"/>
            <ac:spMk id="2" creationId="{F617301B-EE5A-9D52-CDA2-226954DE8215}"/>
          </ac:spMkLst>
        </pc:spChg>
        <pc:spChg chg="add mod">
          <ac:chgData name="김 재욱" userId="fa00d62e-975f-45fa-9269-d3fa9a3beb14" providerId="ADAL" clId="{F0A53832-D35A-4738-AD40-758EA5EDB3BF}" dt="2023-07-20T13:42:23.619" v="8995" actId="20577"/>
          <ac:spMkLst>
            <pc:docMk/>
            <pc:sldMk cId="2958917873" sldId="276"/>
            <ac:spMk id="3" creationId="{97568BC4-69AB-A70D-C682-7CA6B3218537}"/>
          </ac:spMkLst>
        </pc:spChg>
        <pc:spChg chg="add mod">
          <ac:chgData name="김 재욱" userId="fa00d62e-975f-45fa-9269-d3fa9a3beb14" providerId="ADAL" clId="{F0A53832-D35A-4738-AD40-758EA5EDB3BF}" dt="2023-07-20T13:45:35.559" v="9668" actId="20577"/>
          <ac:spMkLst>
            <pc:docMk/>
            <pc:sldMk cId="2958917873" sldId="276"/>
            <ac:spMk id="4" creationId="{FA1BE5B8-E790-C06F-A009-544F674F93E7}"/>
          </ac:spMkLst>
        </pc:spChg>
      </pc:sldChg>
      <pc:sldChg chg="addSp modSp mod">
        <pc:chgData name="김 재욱" userId="fa00d62e-975f-45fa-9269-d3fa9a3beb14" providerId="ADAL" clId="{F0A53832-D35A-4738-AD40-758EA5EDB3BF}" dt="2023-07-20T13:39:40.947" v="8654"/>
        <pc:sldMkLst>
          <pc:docMk/>
          <pc:sldMk cId="4137577277" sldId="277"/>
        </pc:sldMkLst>
        <pc:spChg chg="add mod">
          <ac:chgData name="김 재욱" userId="fa00d62e-975f-45fa-9269-d3fa9a3beb14" providerId="ADAL" clId="{F0A53832-D35A-4738-AD40-758EA5EDB3BF}" dt="2023-07-20T13:38:02.906" v="8514" actId="20577"/>
          <ac:spMkLst>
            <pc:docMk/>
            <pc:sldMk cId="4137577277" sldId="277"/>
            <ac:spMk id="2" creationId="{61D1B1DD-EDB1-F5B8-E295-12B0605DF5F4}"/>
          </ac:spMkLst>
        </pc:spChg>
        <pc:spChg chg="add mod">
          <ac:chgData name="김 재욱" userId="fa00d62e-975f-45fa-9269-d3fa9a3beb14" providerId="ADAL" clId="{F0A53832-D35A-4738-AD40-758EA5EDB3BF}" dt="2023-07-20T13:39:40.947" v="8654"/>
          <ac:spMkLst>
            <pc:docMk/>
            <pc:sldMk cId="4137577277" sldId="277"/>
            <ac:spMk id="3" creationId="{6CE271A3-A687-D6C2-8E12-025DB2DC196B}"/>
          </ac:spMkLst>
        </pc:spChg>
      </pc:sldChg>
      <pc:sldChg chg="modSp mod">
        <pc:chgData name="김 재욱" userId="fa00d62e-975f-45fa-9269-d3fa9a3beb14" providerId="ADAL" clId="{F0A53832-D35A-4738-AD40-758EA5EDB3BF}" dt="2023-07-20T14:05:32.047" v="11223" actId="20577"/>
        <pc:sldMkLst>
          <pc:docMk/>
          <pc:sldMk cId="1265741305" sldId="279"/>
        </pc:sldMkLst>
        <pc:spChg chg="mod">
          <ac:chgData name="김 재욱" userId="fa00d62e-975f-45fa-9269-d3fa9a3beb14" providerId="ADAL" clId="{F0A53832-D35A-4738-AD40-758EA5EDB3BF}" dt="2023-07-20T14:05:23.515" v="11221"/>
          <ac:spMkLst>
            <pc:docMk/>
            <pc:sldMk cId="1265741305" sldId="279"/>
            <ac:spMk id="9" creationId="{DBBDFB0C-79BA-0F7E-13E0-14D7954950D8}"/>
          </ac:spMkLst>
        </pc:spChg>
        <pc:spChg chg="mod">
          <ac:chgData name="김 재욱" userId="fa00d62e-975f-45fa-9269-d3fa9a3beb14" providerId="ADAL" clId="{F0A53832-D35A-4738-AD40-758EA5EDB3BF}" dt="2023-07-20T14:05:32.047" v="11223" actId="20577"/>
          <ac:spMkLst>
            <pc:docMk/>
            <pc:sldMk cId="1265741305" sldId="279"/>
            <ac:spMk id="10" creationId="{8AC323C4-E62C-D78F-0CA5-99FB2BEF28B2}"/>
          </ac:spMkLst>
        </pc:spChg>
      </pc:sldChg>
      <pc:sldChg chg="addSp modSp mod">
        <pc:chgData name="김 재욱" userId="fa00d62e-975f-45fa-9269-d3fa9a3beb14" providerId="ADAL" clId="{F0A53832-D35A-4738-AD40-758EA5EDB3BF}" dt="2023-07-20T13:56:17.853" v="9745" actId="20577"/>
        <pc:sldMkLst>
          <pc:docMk/>
          <pc:sldMk cId="1674903667" sldId="280"/>
        </pc:sldMkLst>
        <pc:spChg chg="add mod">
          <ac:chgData name="김 재욱" userId="fa00d62e-975f-45fa-9269-d3fa9a3beb14" providerId="ADAL" clId="{F0A53832-D35A-4738-AD40-758EA5EDB3BF}" dt="2023-07-20T13:56:17.853" v="9745" actId="20577"/>
          <ac:spMkLst>
            <pc:docMk/>
            <pc:sldMk cId="1674903667" sldId="280"/>
            <ac:spMk id="2" creationId="{79E25DF5-C639-1101-45A2-7C88ADDA722B}"/>
          </ac:spMkLst>
        </pc:spChg>
      </pc:sldChg>
      <pc:sldChg chg="addSp delSp modSp mod">
        <pc:chgData name="김 재욱" userId="fa00d62e-975f-45fa-9269-d3fa9a3beb14" providerId="ADAL" clId="{F0A53832-D35A-4738-AD40-758EA5EDB3BF}" dt="2023-07-20T14:02:56.178" v="10988" actId="20577"/>
        <pc:sldMkLst>
          <pc:docMk/>
          <pc:sldMk cId="1889435041" sldId="281"/>
        </pc:sldMkLst>
        <pc:spChg chg="add mod">
          <ac:chgData name="김 재욱" userId="fa00d62e-975f-45fa-9269-d3fa9a3beb14" providerId="ADAL" clId="{F0A53832-D35A-4738-AD40-758EA5EDB3BF}" dt="2023-07-20T13:58:17.801" v="10050" actId="20577"/>
          <ac:spMkLst>
            <pc:docMk/>
            <pc:sldMk cId="1889435041" sldId="281"/>
            <ac:spMk id="2" creationId="{7E73FEBD-AAD0-B3DD-9962-1C036E77BDA4}"/>
          </ac:spMkLst>
        </pc:spChg>
        <pc:spChg chg="add mod">
          <ac:chgData name="김 재욱" userId="fa00d62e-975f-45fa-9269-d3fa9a3beb14" providerId="ADAL" clId="{F0A53832-D35A-4738-AD40-758EA5EDB3BF}" dt="2023-07-20T14:00:23.968" v="10369" actId="20577"/>
          <ac:spMkLst>
            <pc:docMk/>
            <pc:sldMk cId="1889435041" sldId="281"/>
            <ac:spMk id="3" creationId="{62367EBE-4909-FE53-F077-482EBC1BBA7C}"/>
          </ac:spMkLst>
        </pc:spChg>
        <pc:spChg chg="add mod">
          <ac:chgData name="김 재욱" userId="fa00d62e-975f-45fa-9269-d3fa9a3beb14" providerId="ADAL" clId="{F0A53832-D35A-4738-AD40-758EA5EDB3BF}" dt="2023-07-20T14:01:35.431" v="10691" actId="20577"/>
          <ac:spMkLst>
            <pc:docMk/>
            <pc:sldMk cId="1889435041" sldId="281"/>
            <ac:spMk id="4" creationId="{7961B18A-B9A4-B145-48CB-3882F0A023BB}"/>
          </ac:spMkLst>
        </pc:spChg>
        <pc:spChg chg="add mod">
          <ac:chgData name="김 재욱" userId="fa00d62e-975f-45fa-9269-d3fa9a3beb14" providerId="ADAL" clId="{F0A53832-D35A-4738-AD40-758EA5EDB3BF}" dt="2023-07-20T14:02:56.178" v="10988" actId="20577"/>
          <ac:spMkLst>
            <pc:docMk/>
            <pc:sldMk cId="1889435041" sldId="281"/>
            <ac:spMk id="6" creationId="{470E73B6-ED65-4B18-CE50-7C58475F9A02}"/>
          </ac:spMkLst>
        </pc:spChg>
        <pc:spChg chg="add del mod">
          <ac:chgData name="김 재욱" userId="fa00d62e-975f-45fa-9269-d3fa9a3beb14" providerId="ADAL" clId="{F0A53832-D35A-4738-AD40-758EA5EDB3BF}" dt="2023-07-20T14:02:07.808" v="10715"/>
          <ac:spMkLst>
            <pc:docMk/>
            <pc:sldMk cId="1889435041" sldId="281"/>
            <ac:spMk id="7" creationId="{D33AAA62-62FE-9979-226F-FF71FC7585B0}"/>
          </ac:spMkLst>
        </pc:spChg>
      </pc:sldChg>
      <pc:sldChg chg="addSp modSp mod">
        <pc:chgData name="김 재욱" userId="fa00d62e-975f-45fa-9269-d3fa9a3beb14" providerId="ADAL" clId="{F0A53832-D35A-4738-AD40-758EA5EDB3BF}" dt="2023-07-20T14:04:50.230" v="11186" actId="20577"/>
        <pc:sldMkLst>
          <pc:docMk/>
          <pc:sldMk cId="234530389" sldId="283"/>
        </pc:sldMkLst>
        <pc:spChg chg="add mod">
          <ac:chgData name="김 재욱" userId="fa00d62e-975f-45fa-9269-d3fa9a3beb14" providerId="ADAL" clId="{F0A53832-D35A-4738-AD40-758EA5EDB3BF}" dt="2023-07-20T14:04:50.230" v="11186" actId="20577"/>
          <ac:spMkLst>
            <pc:docMk/>
            <pc:sldMk cId="234530389" sldId="283"/>
            <ac:spMk id="2" creationId="{C4ACED6A-DBC0-6723-C155-0B6634D2B633}"/>
          </ac:spMkLst>
        </pc:spChg>
      </pc:sldChg>
      <pc:sldChg chg="addSp modSp">
        <pc:chgData name="김 재욱" userId="fa00d62e-975f-45fa-9269-d3fa9a3beb14" providerId="ADAL" clId="{F0A53832-D35A-4738-AD40-758EA5EDB3BF}" dt="2023-07-20T13:47:31.685" v="9669"/>
        <pc:sldMkLst>
          <pc:docMk/>
          <pc:sldMk cId="2044832345" sldId="284"/>
        </pc:sldMkLst>
        <pc:spChg chg="add mod">
          <ac:chgData name="김 재욱" userId="fa00d62e-975f-45fa-9269-d3fa9a3beb14" providerId="ADAL" clId="{F0A53832-D35A-4738-AD40-758EA5EDB3BF}" dt="2023-07-20T13:47:31.685" v="9669"/>
          <ac:spMkLst>
            <pc:docMk/>
            <pc:sldMk cId="2044832345" sldId="284"/>
            <ac:spMk id="2" creationId="{79A44B5E-CC7F-5380-F972-7BFA09DA32D4}"/>
          </ac:spMkLst>
        </pc:spChg>
        <pc:spChg chg="add mod">
          <ac:chgData name="김 재욱" userId="fa00d62e-975f-45fa-9269-d3fa9a3beb14" providerId="ADAL" clId="{F0A53832-D35A-4738-AD40-758EA5EDB3BF}" dt="2023-07-20T13:47:31.685" v="9669"/>
          <ac:spMkLst>
            <pc:docMk/>
            <pc:sldMk cId="2044832345" sldId="284"/>
            <ac:spMk id="3" creationId="{974507B9-A576-0DBE-C35E-D0EE5CA6ADCF}"/>
          </ac:spMkLst>
        </pc:spChg>
      </pc:sldChg>
      <pc:sldChg chg="modSp mod">
        <pc:chgData name="김 재욱" userId="fa00d62e-975f-45fa-9269-d3fa9a3beb14" providerId="ADAL" clId="{F0A53832-D35A-4738-AD40-758EA5EDB3BF}" dt="2023-07-20T14:05:10.530" v="11205"/>
        <pc:sldMkLst>
          <pc:docMk/>
          <pc:sldMk cId="1710963476" sldId="285"/>
        </pc:sldMkLst>
        <pc:spChg chg="mod">
          <ac:chgData name="김 재욱" userId="fa00d62e-975f-45fa-9269-d3fa9a3beb14" providerId="ADAL" clId="{F0A53832-D35A-4738-AD40-758EA5EDB3BF}" dt="2023-07-20T14:05:10.530" v="11205"/>
          <ac:spMkLst>
            <pc:docMk/>
            <pc:sldMk cId="1710963476" sldId="285"/>
            <ac:spMk id="5" creationId="{F897C3C7-0CB8-81CE-8686-B38951A17693}"/>
          </ac:spMkLst>
        </pc:spChg>
      </pc:sldChg>
      <pc:sldChg chg="addSp delSp modSp new mod">
        <pc:chgData name="김 재욱" userId="fa00d62e-975f-45fa-9269-d3fa9a3beb14" providerId="ADAL" clId="{F0A53832-D35A-4738-AD40-758EA5EDB3BF}" dt="2023-07-20T10:12:01.863" v="180" actId="14826"/>
        <pc:sldMkLst>
          <pc:docMk/>
          <pc:sldMk cId="2810075365" sldId="295"/>
        </pc:sldMkLst>
        <pc:spChg chg="del">
          <ac:chgData name="김 재욱" userId="fa00d62e-975f-45fa-9269-d3fa9a3beb14" providerId="ADAL" clId="{F0A53832-D35A-4738-AD40-758EA5EDB3BF}" dt="2023-07-20T10:11:51.894" v="178" actId="478"/>
          <ac:spMkLst>
            <pc:docMk/>
            <pc:sldMk cId="2810075365" sldId="295"/>
            <ac:spMk id="2" creationId="{16E53C69-9376-F448-7BFA-99C495261D7C}"/>
          </ac:spMkLst>
        </pc:spChg>
        <pc:spChg chg="del">
          <ac:chgData name="김 재욱" userId="fa00d62e-975f-45fa-9269-d3fa9a3beb14" providerId="ADAL" clId="{F0A53832-D35A-4738-AD40-758EA5EDB3BF}" dt="2023-07-20T10:11:51.894" v="178" actId="478"/>
          <ac:spMkLst>
            <pc:docMk/>
            <pc:sldMk cId="2810075365" sldId="295"/>
            <ac:spMk id="3" creationId="{51000B75-7DD7-E543-9C82-845C2ECC8B09}"/>
          </ac:spMkLst>
        </pc:spChg>
        <pc:picChg chg="add mod">
          <ac:chgData name="김 재욱" userId="fa00d62e-975f-45fa-9269-d3fa9a3beb14" providerId="ADAL" clId="{F0A53832-D35A-4738-AD40-758EA5EDB3BF}" dt="2023-07-20T10:12:01.863" v="180" actId="14826"/>
          <ac:picMkLst>
            <pc:docMk/>
            <pc:sldMk cId="2810075365" sldId="295"/>
            <ac:picMk id="4" creationId="{69C45C55-11CD-EFBF-3AF9-FF20878A0477}"/>
          </ac:picMkLst>
        </pc:picChg>
      </pc:sldChg>
      <pc:sldChg chg="addSp delSp modSp new mod">
        <pc:chgData name="김 재욱" userId="fa00d62e-975f-45fa-9269-d3fa9a3beb14" providerId="ADAL" clId="{F0A53832-D35A-4738-AD40-758EA5EDB3BF}" dt="2023-07-20T10:12:14.870" v="184" actId="14826"/>
        <pc:sldMkLst>
          <pc:docMk/>
          <pc:sldMk cId="2806649328" sldId="296"/>
        </pc:sldMkLst>
        <pc:spChg chg="del">
          <ac:chgData name="김 재욱" userId="fa00d62e-975f-45fa-9269-d3fa9a3beb14" providerId="ADAL" clId="{F0A53832-D35A-4738-AD40-758EA5EDB3BF}" dt="2023-07-20T10:12:07.334" v="182" actId="478"/>
          <ac:spMkLst>
            <pc:docMk/>
            <pc:sldMk cId="2806649328" sldId="296"/>
            <ac:spMk id="2" creationId="{2F546CC3-F65D-C5AB-A13D-227DAE852086}"/>
          </ac:spMkLst>
        </pc:spChg>
        <pc:spChg chg="del">
          <ac:chgData name="김 재욱" userId="fa00d62e-975f-45fa-9269-d3fa9a3beb14" providerId="ADAL" clId="{F0A53832-D35A-4738-AD40-758EA5EDB3BF}" dt="2023-07-20T10:12:07.334" v="182" actId="478"/>
          <ac:spMkLst>
            <pc:docMk/>
            <pc:sldMk cId="2806649328" sldId="296"/>
            <ac:spMk id="3" creationId="{4615FF0D-4FC4-E9A8-2602-B1C7DA64FEC2}"/>
          </ac:spMkLst>
        </pc:spChg>
        <pc:picChg chg="add mod">
          <ac:chgData name="김 재욱" userId="fa00d62e-975f-45fa-9269-d3fa9a3beb14" providerId="ADAL" clId="{F0A53832-D35A-4738-AD40-758EA5EDB3BF}" dt="2023-07-20T10:12:14.870" v="184" actId="14826"/>
          <ac:picMkLst>
            <pc:docMk/>
            <pc:sldMk cId="2806649328" sldId="296"/>
            <ac:picMk id="4" creationId="{685DFC90-2202-8031-9129-7FACC997A3FA}"/>
          </ac:picMkLst>
        </pc:picChg>
      </pc:sldChg>
      <pc:sldChg chg="addSp delSp modSp new mod">
        <pc:chgData name="김 재욱" userId="fa00d62e-975f-45fa-9269-d3fa9a3beb14" providerId="ADAL" clId="{F0A53832-D35A-4738-AD40-758EA5EDB3BF}" dt="2023-07-20T10:12:38.907" v="188" actId="14826"/>
        <pc:sldMkLst>
          <pc:docMk/>
          <pc:sldMk cId="3946879341" sldId="297"/>
        </pc:sldMkLst>
        <pc:spChg chg="del">
          <ac:chgData name="김 재욱" userId="fa00d62e-975f-45fa-9269-d3fa9a3beb14" providerId="ADAL" clId="{F0A53832-D35A-4738-AD40-758EA5EDB3BF}" dt="2023-07-20T10:12:24.538" v="186" actId="478"/>
          <ac:spMkLst>
            <pc:docMk/>
            <pc:sldMk cId="3946879341" sldId="297"/>
            <ac:spMk id="2" creationId="{584F0D94-F049-85B6-D4C9-13B824E1A98D}"/>
          </ac:spMkLst>
        </pc:spChg>
        <pc:spChg chg="del">
          <ac:chgData name="김 재욱" userId="fa00d62e-975f-45fa-9269-d3fa9a3beb14" providerId="ADAL" clId="{F0A53832-D35A-4738-AD40-758EA5EDB3BF}" dt="2023-07-20T10:12:24.538" v="186" actId="478"/>
          <ac:spMkLst>
            <pc:docMk/>
            <pc:sldMk cId="3946879341" sldId="297"/>
            <ac:spMk id="3" creationId="{259F81CE-685F-DEDB-8940-BF46BB2F33D1}"/>
          </ac:spMkLst>
        </pc:spChg>
        <pc:picChg chg="add mod">
          <ac:chgData name="김 재욱" userId="fa00d62e-975f-45fa-9269-d3fa9a3beb14" providerId="ADAL" clId="{F0A53832-D35A-4738-AD40-758EA5EDB3BF}" dt="2023-07-20T10:12:38.907" v="188" actId="14826"/>
          <ac:picMkLst>
            <pc:docMk/>
            <pc:sldMk cId="3946879341" sldId="297"/>
            <ac:picMk id="4" creationId="{8752CC44-8EB9-7DC3-A68A-AC22A36E2F21}"/>
          </ac:picMkLst>
        </pc:picChg>
      </pc:sldChg>
      <pc:sldChg chg="addSp delSp modSp new mod">
        <pc:chgData name="김 재욱" userId="fa00d62e-975f-45fa-9269-d3fa9a3beb14" providerId="ADAL" clId="{F0A53832-D35A-4738-AD40-758EA5EDB3BF}" dt="2023-07-20T10:12:51.629" v="192" actId="14826"/>
        <pc:sldMkLst>
          <pc:docMk/>
          <pc:sldMk cId="817436839" sldId="298"/>
        </pc:sldMkLst>
        <pc:spChg chg="del">
          <ac:chgData name="김 재욱" userId="fa00d62e-975f-45fa-9269-d3fa9a3beb14" providerId="ADAL" clId="{F0A53832-D35A-4738-AD40-758EA5EDB3BF}" dt="2023-07-20T10:12:45.198" v="190" actId="478"/>
          <ac:spMkLst>
            <pc:docMk/>
            <pc:sldMk cId="817436839" sldId="298"/>
            <ac:spMk id="2" creationId="{CCF8B31C-9F2C-191C-F7AE-2F1456F94AE3}"/>
          </ac:spMkLst>
        </pc:spChg>
        <pc:spChg chg="del">
          <ac:chgData name="김 재욱" userId="fa00d62e-975f-45fa-9269-d3fa9a3beb14" providerId="ADAL" clId="{F0A53832-D35A-4738-AD40-758EA5EDB3BF}" dt="2023-07-20T10:12:45.198" v="190" actId="478"/>
          <ac:spMkLst>
            <pc:docMk/>
            <pc:sldMk cId="817436839" sldId="298"/>
            <ac:spMk id="3" creationId="{4BC10B9F-0C61-CA76-F3A3-A99114516182}"/>
          </ac:spMkLst>
        </pc:spChg>
        <pc:picChg chg="add mod">
          <ac:chgData name="김 재욱" userId="fa00d62e-975f-45fa-9269-d3fa9a3beb14" providerId="ADAL" clId="{F0A53832-D35A-4738-AD40-758EA5EDB3BF}" dt="2023-07-20T10:12:51.629" v="192" actId="14826"/>
          <ac:picMkLst>
            <pc:docMk/>
            <pc:sldMk cId="817436839" sldId="298"/>
            <ac:picMk id="4" creationId="{BE643FD8-9F0F-4552-9AF9-CDAF4C01BA21}"/>
          </ac:picMkLst>
        </pc:picChg>
      </pc:sldChg>
      <pc:sldChg chg="addSp delSp modSp new mod">
        <pc:chgData name="김 재욱" userId="fa00d62e-975f-45fa-9269-d3fa9a3beb14" providerId="ADAL" clId="{F0A53832-D35A-4738-AD40-758EA5EDB3BF}" dt="2023-07-20T12:55:51.932" v="4898" actId="20577"/>
        <pc:sldMkLst>
          <pc:docMk/>
          <pc:sldMk cId="788440686" sldId="299"/>
        </pc:sldMkLst>
        <pc:spChg chg="del">
          <ac:chgData name="김 재욱" userId="fa00d62e-975f-45fa-9269-d3fa9a3beb14" providerId="ADAL" clId="{F0A53832-D35A-4738-AD40-758EA5EDB3BF}" dt="2023-07-20T11:42:29.083" v="1227" actId="478"/>
          <ac:spMkLst>
            <pc:docMk/>
            <pc:sldMk cId="788440686" sldId="299"/>
            <ac:spMk id="2" creationId="{6FD52300-60DE-29EB-B781-7DB2048F6336}"/>
          </ac:spMkLst>
        </pc:spChg>
        <pc:spChg chg="del">
          <ac:chgData name="김 재욱" userId="fa00d62e-975f-45fa-9269-d3fa9a3beb14" providerId="ADAL" clId="{F0A53832-D35A-4738-AD40-758EA5EDB3BF}" dt="2023-07-20T11:42:29.083" v="1227" actId="478"/>
          <ac:spMkLst>
            <pc:docMk/>
            <pc:sldMk cId="788440686" sldId="299"/>
            <ac:spMk id="3" creationId="{0F31580B-0466-C299-D9F6-EBB8E13D631A}"/>
          </ac:spMkLst>
        </pc:spChg>
        <pc:spChg chg="add mod">
          <ac:chgData name="김 재욱" userId="fa00d62e-975f-45fa-9269-d3fa9a3beb14" providerId="ADAL" clId="{F0A53832-D35A-4738-AD40-758EA5EDB3BF}" dt="2023-07-20T11:42:34.032" v="1228"/>
          <ac:spMkLst>
            <pc:docMk/>
            <pc:sldMk cId="788440686" sldId="299"/>
            <ac:spMk id="4" creationId="{4B97893B-0DAF-90B4-6D1E-8D40BB567FD2}"/>
          </ac:spMkLst>
        </pc:spChg>
        <pc:spChg chg="add mod">
          <ac:chgData name="김 재욱" userId="fa00d62e-975f-45fa-9269-d3fa9a3beb14" providerId="ADAL" clId="{F0A53832-D35A-4738-AD40-758EA5EDB3BF}" dt="2023-07-20T11:42:34.032" v="1228"/>
          <ac:spMkLst>
            <pc:docMk/>
            <pc:sldMk cId="788440686" sldId="299"/>
            <ac:spMk id="5" creationId="{05F3280C-5952-23D6-32A4-C92DB197E0E7}"/>
          </ac:spMkLst>
        </pc:spChg>
        <pc:spChg chg="add mod">
          <ac:chgData name="김 재욱" userId="fa00d62e-975f-45fa-9269-d3fa9a3beb14" providerId="ADAL" clId="{F0A53832-D35A-4738-AD40-758EA5EDB3BF}" dt="2023-07-20T11:42:34.032" v="1228"/>
          <ac:spMkLst>
            <pc:docMk/>
            <pc:sldMk cId="788440686" sldId="299"/>
            <ac:spMk id="6" creationId="{884EAA6D-4F86-2A4B-9A39-BF46B51B5517}"/>
          </ac:spMkLst>
        </pc:spChg>
        <pc:spChg chg="add mod">
          <ac:chgData name="김 재욱" userId="fa00d62e-975f-45fa-9269-d3fa9a3beb14" providerId="ADAL" clId="{F0A53832-D35A-4738-AD40-758EA5EDB3BF}" dt="2023-07-20T11:42:34.032" v="1228"/>
          <ac:spMkLst>
            <pc:docMk/>
            <pc:sldMk cId="788440686" sldId="299"/>
            <ac:spMk id="7" creationId="{FBB39895-14F5-AA4E-5BC5-D571C1E39AB9}"/>
          </ac:spMkLst>
        </pc:spChg>
        <pc:spChg chg="add mod">
          <ac:chgData name="김 재욱" userId="fa00d62e-975f-45fa-9269-d3fa9a3beb14" providerId="ADAL" clId="{F0A53832-D35A-4738-AD40-758EA5EDB3BF}" dt="2023-07-20T11:44:02.549" v="1553" actId="20577"/>
          <ac:spMkLst>
            <pc:docMk/>
            <pc:sldMk cId="788440686" sldId="299"/>
            <ac:spMk id="8" creationId="{0F2D8230-7EC0-A6B5-D546-0204134E6565}"/>
          </ac:spMkLst>
        </pc:spChg>
        <pc:spChg chg="add del mod">
          <ac:chgData name="김 재욱" userId="fa00d62e-975f-45fa-9269-d3fa9a3beb14" providerId="ADAL" clId="{F0A53832-D35A-4738-AD40-758EA5EDB3BF}" dt="2023-07-20T11:42:38.918" v="1229" actId="478"/>
          <ac:spMkLst>
            <pc:docMk/>
            <pc:sldMk cId="788440686" sldId="299"/>
            <ac:spMk id="12" creationId="{F6647276-A672-9A7E-50EA-8D5A09476500}"/>
          </ac:spMkLst>
        </pc:spChg>
        <pc:spChg chg="add del mod">
          <ac:chgData name="김 재욱" userId="fa00d62e-975f-45fa-9269-d3fa9a3beb14" providerId="ADAL" clId="{F0A53832-D35A-4738-AD40-758EA5EDB3BF}" dt="2023-07-20T11:42:38.918" v="1229" actId="478"/>
          <ac:spMkLst>
            <pc:docMk/>
            <pc:sldMk cId="788440686" sldId="299"/>
            <ac:spMk id="14" creationId="{7CC0A718-D997-2A62-2306-B75984F146CE}"/>
          </ac:spMkLst>
        </pc:spChg>
        <pc:spChg chg="add mod">
          <ac:chgData name="김 재욱" userId="fa00d62e-975f-45fa-9269-d3fa9a3beb14" providerId="ADAL" clId="{F0A53832-D35A-4738-AD40-758EA5EDB3BF}" dt="2023-07-20T11:45:52.206" v="1777" actId="20577"/>
          <ac:spMkLst>
            <pc:docMk/>
            <pc:sldMk cId="788440686" sldId="299"/>
            <ac:spMk id="16" creationId="{6989129E-BD98-441B-DC52-42351D75E8D0}"/>
          </ac:spMkLst>
        </pc:spChg>
        <pc:spChg chg="add mod">
          <ac:chgData name="김 재욱" userId="fa00d62e-975f-45fa-9269-d3fa9a3beb14" providerId="ADAL" clId="{F0A53832-D35A-4738-AD40-758EA5EDB3BF}" dt="2023-07-20T12:55:51.932" v="4898" actId="20577"/>
          <ac:spMkLst>
            <pc:docMk/>
            <pc:sldMk cId="788440686" sldId="299"/>
            <ac:spMk id="17" creationId="{B717F59B-5224-D0FA-4A30-54F5ED463384}"/>
          </ac:spMkLst>
        </pc:spChg>
        <pc:picChg chg="add del mod">
          <ac:chgData name="김 재욱" userId="fa00d62e-975f-45fa-9269-d3fa9a3beb14" providerId="ADAL" clId="{F0A53832-D35A-4738-AD40-758EA5EDB3BF}" dt="2023-07-20T11:42:38.918" v="1229" actId="478"/>
          <ac:picMkLst>
            <pc:docMk/>
            <pc:sldMk cId="788440686" sldId="299"/>
            <ac:picMk id="9" creationId="{AB65D2C5-E3AC-570C-4971-AAB904596821}"/>
          </ac:picMkLst>
        </pc:picChg>
        <pc:picChg chg="add del mod">
          <ac:chgData name="김 재욱" userId="fa00d62e-975f-45fa-9269-d3fa9a3beb14" providerId="ADAL" clId="{F0A53832-D35A-4738-AD40-758EA5EDB3BF}" dt="2023-07-20T11:42:38.918" v="1229" actId="478"/>
          <ac:picMkLst>
            <pc:docMk/>
            <pc:sldMk cId="788440686" sldId="299"/>
            <ac:picMk id="10" creationId="{EED9E169-5207-4DA2-C5D8-F496BBD194B9}"/>
          </ac:picMkLst>
        </pc:picChg>
        <pc:picChg chg="add del mod">
          <ac:chgData name="김 재욱" userId="fa00d62e-975f-45fa-9269-d3fa9a3beb14" providerId="ADAL" clId="{F0A53832-D35A-4738-AD40-758EA5EDB3BF}" dt="2023-07-20T11:42:38.918" v="1229" actId="478"/>
          <ac:picMkLst>
            <pc:docMk/>
            <pc:sldMk cId="788440686" sldId="299"/>
            <ac:picMk id="11" creationId="{C77B4D0A-D019-DF2D-BD8A-C58104717790}"/>
          </ac:picMkLst>
        </pc:picChg>
        <pc:picChg chg="add del mod">
          <ac:chgData name="김 재욱" userId="fa00d62e-975f-45fa-9269-d3fa9a3beb14" providerId="ADAL" clId="{F0A53832-D35A-4738-AD40-758EA5EDB3BF}" dt="2023-07-20T11:42:38.918" v="1229" actId="478"/>
          <ac:picMkLst>
            <pc:docMk/>
            <pc:sldMk cId="788440686" sldId="299"/>
            <ac:picMk id="13" creationId="{6EC4748E-1EF1-6536-954C-6968A0180DFE}"/>
          </ac:picMkLst>
        </pc:picChg>
        <pc:cxnChg chg="add del mod">
          <ac:chgData name="김 재욱" userId="fa00d62e-975f-45fa-9269-d3fa9a3beb14" providerId="ADAL" clId="{F0A53832-D35A-4738-AD40-758EA5EDB3BF}" dt="2023-07-20T11:42:38.918" v="1229" actId="478"/>
          <ac:cxnSpMkLst>
            <pc:docMk/>
            <pc:sldMk cId="788440686" sldId="299"/>
            <ac:cxnSpMk id="15" creationId="{0A3CBA98-E504-3717-A0AD-B37C92747021}"/>
          </ac:cxnSpMkLst>
        </pc:cxnChg>
      </pc:sldChg>
    </pc:docChg>
  </pc:docChgLst>
</pc:chgInfo>
</file>

<file path=ppt/comments/modernComment_100_A9DDAE6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30F6FFB-768F-41B7-855F-1340AA4D0F20}" authorId="{82E5A535-2410-1D15-6C46-1AB02204DA2A}" created="2023-07-20T09:19:44.8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49877611" sldId="256"/>
      <ac:spMk id="7" creationId="{1275069E-20F6-707C-2C74-E94E80CCA1B2}"/>
    </ac:deMkLst>
    <p188:txBody>
      <a:bodyPr/>
      <a:lstStyle/>
      <a:p>
        <a:r>
          <a:rPr lang="ko-KR" altLang="en-US"/>
          <a:t>서비스 소개 페이지 이동</a:t>
        </a:r>
      </a:p>
    </p188:txBody>
  </p188:cm>
  <p188:cm id="{3F7A43F6-C47A-46BE-A763-1E2471F353F6}" authorId="{82E5A535-2410-1D15-6C46-1AB02204DA2A}" created="2023-07-20T09:20:41.39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49877611" sldId="256"/>
      <ac:spMk id="9" creationId="{7FF7D552-A88A-3DCF-F782-A37FF59D8F62}"/>
    </ac:deMkLst>
    <p188:txBody>
      <a:bodyPr/>
      <a:lstStyle/>
      <a:p>
        <a:r>
          <a:rPr lang="ko-KR" altLang="en-US"/>
          <a:t>디자이너 이용 가이드 페이지 이동</a:t>
        </a:r>
      </a:p>
    </p188:txBody>
  </p188:cm>
  <p188:cm id="{B2298988-CF00-4B0F-B848-0E15335864CA}" authorId="{82E5A535-2410-1D15-6C46-1AB02204DA2A}" created="2023-07-20T09:20:52.79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49877611" sldId="256"/>
      <ac:spMk id="10" creationId="{4368F9F1-5028-37FA-838B-BCFDFADDA29D}"/>
    </ac:deMkLst>
    <p188:txBody>
      <a:bodyPr/>
      <a:lstStyle/>
      <a:p>
        <a:r>
          <a:rPr lang="ko-KR" altLang="en-US"/>
          <a:t>공장 이용 가이드 페이지 이동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865CB6-5058-B09A-ED63-174EB5560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61C0DF-3BB1-04EF-DF2E-C9C7062D3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36C917-B19F-98BF-1A8E-19C323F2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C097-38AF-450E-B17B-5341C496557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A30CAB-8B0A-1650-640F-7B90B3BC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C56E13-B465-C9E0-DC7A-8BF2489F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4D28-CE77-43A0-9D4C-32D915F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87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F93AF1-C3AB-0FDE-AAB5-BFA87F3A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8D92AF1-2674-4C8D-4218-44096D91C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59F3AC-632F-6E6D-F1BC-83B475D2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C097-38AF-450E-B17B-5341C496557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84B542-AB31-FE87-45B6-38F8EC08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E9EB6E-F722-26CA-CD7B-CB4AB552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4D28-CE77-43A0-9D4C-32D915F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50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6BB5D30-0DE1-7E6E-4049-56C7F6FA7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3B70381-1A1F-5AC4-6728-C1398A136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86DC8E-85E0-35C1-ECFA-9C4E239E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C097-38AF-450E-B17B-5341C496557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0DE65B-71C3-21B4-276E-142CEAA0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3C2E52-CAD0-723A-F2EF-4037BC1B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4D28-CE77-43A0-9D4C-32D915F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89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3B5B8E-6A1C-CDD3-5DD4-28333C4A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FB85D5-1489-8142-568F-3BA484D71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71D89F-5E51-9E70-8ECD-693786AC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C097-38AF-450E-B17B-5341C496557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580B94-706B-F5DA-E29B-FB1EB842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177903-344F-A2A3-4B53-A3E580A6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4D28-CE77-43A0-9D4C-32D915F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34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B13891-73AC-9878-F27A-B4864AEE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318D5C-5AFC-DD5D-E560-7740009FA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DDB5F4-46A6-27E8-1656-8629DC3C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C097-38AF-450E-B17B-5341C496557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C9DD2C-DBA3-CE06-9E94-F26A8ADE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9C04B8-70A9-61BA-1874-DD8A009A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4D28-CE77-43A0-9D4C-32D915F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36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ED0FA4-4CFD-AD70-A993-E70BF4E8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3E33CF-3361-6944-AC27-4249E02C2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748CF1-44D2-6E9E-294B-2B2C8A072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063C5E-4D4C-CCE7-3CB2-B6AAF6DE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C097-38AF-450E-B17B-5341C496557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3D14FD-12A3-A871-4D9E-D8A4009C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D55A15-614A-75CE-A8A3-CE7C6E17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4D28-CE77-43A0-9D4C-32D915F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06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FE5276-B65C-E4B1-7F6F-07410854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6A27A6-72EF-B1DE-E6D3-5543082E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73BA4C-51B1-C841-57E8-AA003D48D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6D077D-CF5A-8806-8315-45D6AF7B1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F5D5E99-4E42-7848-7626-95B195B56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D12EBF5-7DE6-4FA0-B961-C3EC12CF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C097-38AF-450E-B17B-5341C496557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3AD742F-3C07-8CA4-CF77-E9B2EBC8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3BAE74A-2D1E-234D-F372-48A9E34A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4D28-CE77-43A0-9D4C-32D915F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97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2C1756-C524-5224-55E5-9A85E33B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4470A19-EA57-E937-ACB3-7BD0C5D9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C097-38AF-450E-B17B-5341C496557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26F9A36-7651-6646-A5DE-4B96F91E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63E198-7A45-7525-6B9B-ED7FFEA3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4D28-CE77-43A0-9D4C-32D915F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61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DA67A1B-BFDB-F878-1A46-96A73A61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C097-38AF-450E-B17B-5341C496557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6F313BA-36C6-3506-6E6D-AD678AB3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880B99-CB0C-76EA-C792-BE1F7C0E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4D28-CE77-43A0-9D4C-32D915F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19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CD43C9-7843-7667-518C-1DEF59A3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1C796-4368-45DE-DC55-F08590E80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22DA6E2-7887-40DC-414F-2A6D00B44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005F6D-D8D4-C10E-7996-F4F2FBB1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C097-38AF-450E-B17B-5341C496557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9C3F5E-C625-DCA8-60E6-58821D36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EEA097-8963-6CE4-83F0-FD34A551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4D28-CE77-43A0-9D4C-32D915F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85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84C435-BB01-4BE1-DBDD-8D7EDCD8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93606E7-D865-B453-B04D-18FD69F25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ACD9A3-34C0-EB57-8BA0-B1577BFF8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2EBA1D-6251-7DA6-D558-FF3B810E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C097-38AF-450E-B17B-5341C496557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793BA8-7717-716C-3E54-ED40566C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B64866-DBB3-CABA-B5C5-58DDB9AD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4D28-CE77-43A0-9D4C-32D915F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37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A37F58B-BFA2-9EC1-9CF0-0E61E9D70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0C94B9-8C4D-662E-DDD3-18E353209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849660-59E6-B6FE-7207-CC6E60DF8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C097-38AF-450E-B17B-5341C496557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5581C8-DC11-BB9F-97EB-DE2F0A091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B81A20-7A5A-589B-5F9D-09BB41DF3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4D28-CE77-43A0-9D4C-32D915F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92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0_A9DDAE6B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cs@wearethe.co.k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5029F71-2324-B85C-E151-E9AADE8C9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70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F193E-0DEF-A88D-2220-C658260E2CAE}"/>
              </a:ext>
            </a:extLst>
          </p:cNvPr>
          <p:cNvSpPr txBox="1"/>
          <p:nvPr/>
        </p:nvSpPr>
        <p:spPr>
          <a:xfrm>
            <a:off x="2024743" y="908462"/>
            <a:ext cx="2292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rgbClr val="FF0000"/>
                </a:solidFill>
              </a:rPr>
              <a:t>오슬</a:t>
            </a:r>
            <a:r>
              <a:rPr lang="ko-KR" altLang="en-US" sz="1000" dirty="0">
                <a:solidFill>
                  <a:srgbClr val="FF0000"/>
                </a:solidFill>
              </a:rPr>
              <a:t> 고객센터 </a:t>
            </a:r>
            <a:r>
              <a:rPr lang="en-US" altLang="ko-KR" sz="1000" dirty="0"/>
              <a:t>&gt; FAQ &gt; </a:t>
            </a:r>
            <a:r>
              <a:rPr lang="ko-KR" altLang="en-US" sz="1000" dirty="0"/>
              <a:t>서비스 소개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5069E-20F6-707C-2C74-E94E80CCA1B2}"/>
              </a:ext>
            </a:extLst>
          </p:cNvPr>
          <p:cNvSpPr txBox="1"/>
          <p:nvPr/>
        </p:nvSpPr>
        <p:spPr>
          <a:xfrm>
            <a:off x="2137558" y="1668483"/>
            <a:ext cx="3411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서비스 소개</a:t>
            </a:r>
            <a:r>
              <a:rPr lang="en-US" altLang="ko-KR" sz="1000" dirty="0"/>
              <a:t>] </a:t>
            </a:r>
            <a:r>
              <a:rPr lang="ko-KR" altLang="en-US" sz="1000" dirty="0" err="1"/>
              <a:t>오슬은</a:t>
            </a:r>
            <a:r>
              <a:rPr lang="ko-KR" altLang="en-US" sz="1000" dirty="0"/>
              <a:t> 어떤 서비스를 이용하는 곳인가요</a:t>
            </a:r>
            <a:r>
              <a:rPr lang="en-US" altLang="ko-KR" sz="10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7D552-A88A-3DCF-F782-A37FF59D8F62}"/>
              </a:ext>
            </a:extLst>
          </p:cNvPr>
          <p:cNvSpPr txBox="1"/>
          <p:nvPr/>
        </p:nvSpPr>
        <p:spPr>
          <a:xfrm>
            <a:off x="2137557" y="2182283"/>
            <a:ext cx="2236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서비스 소개</a:t>
            </a:r>
            <a:r>
              <a:rPr lang="en-US" altLang="ko-KR" sz="1000" dirty="0"/>
              <a:t>] </a:t>
            </a:r>
            <a:r>
              <a:rPr lang="ko-KR" altLang="en-US" sz="1000" dirty="0"/>
              <a:t>디자이너 이용 가이드</a:t>
            </a:r>
            <a:endParaRPr lang="en-US" altLang="ko-K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68F9F1-5028-37FA-838B-BCFDFADDA29D}"/>
              </a:ext>
            </a:extLst>
          </p:cNvPr>
          <p:cNvSpPr txBox="1"/>
          <p:nvPr/>
        </p:nvSpPr>
        <p:spPr>
          <a:xfrm>
            <a:off x="2137557" y="2696083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서비스 소개</a:t>
            </a:r>
            <a:r>
              <a:rPr lang="en-US" altLang="ko-KR" sz="1000" dirty="0"/>
              <a:t>] </a:t>
            </a:r>
            <a:r>
              <a:rPr lang="ko-KR" altLang="en-US" sz="1000" dirty="0"/>
              <a:t>공장 이용 가이드</a:t>
            </a:r>
            <a:endParaRPr lang="en-US" altLang="ko-KR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7C76F-E8E5-A5B8-86E1-67B1EF41F329}"/>
              </a:ext>
            </a:extLst>
          </p:cNvPr>
          <p:cNvSpPr txBox="1"/>
          <p:nvPr/>
        </p:nvSpPr>
        <p:spPr>
          <a:xfrm>
            <a:off x="2137557" y="3209883"/>
            <a:ext cx="2898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서비스 소개</a:t>
            </a:r>
            <a:r>
              <a:rPr lang="en-US" altLang="ko-KR" sz="1000" dirty="0"/>
              <a:t>] </a:t>
            </a:r>
            <a:r>
              <a:rPr lang="ko-KR" altLang="en-US" sz="1000" dirty="0"/>
              <a:t>배너 광고는 어떻게 등록 하나요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98776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E57EE6-7888-D42E-9D42-D0D43467CF70}"/>
              </a:ext>
            </a:extLst>
          </p:cNvPr>
          <p:cNvSpPr txBox="1"/>
          <p:nvPr/>
        </p:nvSpPr>
        <p:spPr>
          <a:xfrm>
            <a:off x="2137558" y="423552"/>
            <a:ext cx="1697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아이디</a:t>
            </a:r>
            <a:r>
              <a:rPr lang="en-US" altLang="ko-KR" sz="1000" dirty="0"/>
              <a:t> / </a:t>
            </a:r>
            <a:r>
              <a:rPr lang="ko-KR" altLang="en-US" sz="1000" dirty="0"/>
              <a:t>비밀번호 찾기</a:t>
            </a:r>
            <a:endParaRPr lang="en-US" altLang="ko-KR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2F43A-AA02-4ABD-1B5A-762955472059}"/>
              </a:ext>
            </a:extLst>
          </p:cNvPr>
          <p:cNvSpPr txBox="1"/>
          <p:nvPr/>
        </p:nvSpPr>
        <p:spPr>
          <a:xfrm>
            <a:off x="2137558" y="-49481"/>
            <a:ext cx="3456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회원 가입 및 탈퇴</a:t>
            </a:r>
            <a:r>
              <a:rPr lang="en-US" altLang="ko-KR" sz="1000" dirty="0"/>
              <a:t>] </a:t>
            </a:r>
            <a:r>
              <a:rPr lang="ko-KR" altLang="en-US" sz="1000" dirty="0"/>
              <a:t>아이디와 비밀번호는 어떻게 찾나요</a:t>
            </a:r>
            <a:r>
              <a:rPr lang="en-US" altLang="ko-KR" sz="10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67BAE-B9FA-BE02-6406-0A1BA4B21B6C}"/>
              </a:ext>
            </a:extLst>
          </p:cNvPr>
          <p:cNvSpPr txBox="1"/>
          <p:nvPr/>
        </p:nvSpPr>
        <p:spPr>
          <a:xfrm>
            <a:off x="2137558" y="896585"/>
            <a:ext cx="29322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1) </a:t>
            </a:r>
            <a:r>
              <a:rPr lang="ko-KR" altLang="en-US" sz="1000" dirty="0" err="1"/>
              <a:t>오슬</a:t>
            </a:r>
            <a:r>
              <a:rPr lang="ko-KR" altLang="en-US" sz="1000" dirty="0"/>
              <a:t> 사이트의 </a:t>
            </a:r>
            <a:r>
              <a:rPr lang="en-US" altLang="ko-KR" sz="1000" dirty="0"/>
              <a:t>‘</a:t>
            </a:r>
            <a:r>
              <a:rPr lang="ko-KR" altLang="en-US" sz="1000" dirty="0"/>
              <a:t>로그인</a:t>
            </a:r>
            <a:r>
              <a:rPr lang="en-US" altLang="ko-KR" sz="1000" dirty="0"/>
              <a:t>’ </a:t>
            </a:r>
            <a:r>
              <a:rPr lang="ko-KR" altLang="en-US" sz="1000" dirty="0"/>
              <a:t>페이지로 접속합니다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2) </a:t>
            </a:r>
            <a:r>
              <a:rPr lang="ko-KR" altLang="en-US" sz="1000" dirty="0"/>
              <a:t>아이디</a:t>
            </a:r>
            <a:r>
              <a:rPr lang="en-US" altLang="ko-KR" sz="1000" dirty="0"/>
              <a:t> / </a:t>
            </a:r>
            <a:r>
              <a:rPr lang="ko-KR" altLang="en-US" sz="1000" dirty="0"/>
              <a:t>비밀번호 찾기 클릭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/>
              <a:t>본인 이름</a:t>
            </a:r>
            <a:r>
              <a:rPr lang="en-US" altLang="ko-KR" sz="1000" dirty="0"/>
              <a:t>, </a:t>
            </a:r>
            <a:r>
              <a:rPr lang="ko-KR" altLang="en-US" sz="1000" dirty="0"/>
              <a:t>휴대전화번호</a:t>
            </a:r>
            <a:r>
              <a:rPr lang="en-US" altLang="ko-KR" sz="1000" dirty="0"/>
              <a:t>, </a:t>
            </a:r>
            <a:r>
              <a:rPr lang="ko-KR" altLang="en-US" sz="1000" dirty="0"/>
              <a:t>인증 번호 기입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06178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DA06F5-68F0-7379-0EC9-7FC41A4589E1}"/>
              </a:ext>
            </a:extLst>
          </p:cNvPr>
          <p:cNvSpPr txBox="1"/>
          <p:nvPr/>
        </p:nvSpPr>
        <p:spPr>
          <a:xfrm>
            <a:off x="2137557" y="0"/>
            <a:ext cx="3757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회원 가입 및 탈퇴</a:t>
            </a:r>
            <a:r>
              <a:rPr lang="en-US" altLang="ko-KR" sz="1000" dirty="0"/>
              <a:t>] </a:t>
            </a:r>
            <a:r>
              <a:rPr lang="ko-KR" altLang="en-US" sz="1000" dirty="0"/>
              <a:t>디자이너와 공장 중복 가입이 가능한가요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CE7728-E319-952F-8ACE-DA5E67AF4FCF}"/>
              </a:ext>
            </a:extLst>
          </p:cNvPr>
          <p:cNvSpPr txBox="1"/>
          <p:nvPr/>
        </p:nvSpPr>
        <p:spPr>
          <a:xfrm>
            <a:off x="2137558" y="423552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중복 가입</a:t>
            </a:r>
            <a:endParaRPr lang="en-US" altLang="ko-KR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1FDCC-6F8A-D5D3-A993-4791295C8346}"/>
              </a:ext>
            </a:extLst>
          </p:cNvPr>
          <p:cNvSpPr txBox="1"/>
          <p:nvPr/>
        </p:nvSpPr>
        <p:spPr>
          <a:xfrm>
            <a:off x="2137557" y="847104"/>
            <a:ext cx="5939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/>
              <a:t>오슬에서는</a:t>
            </a:r>
            <a:r>
              <a:rPr lang="ko-KR" altLang="en-US" sz="1000" dirty="0"/>
              <a:t> 디자이너와 공장의 중복 가입이 불가능 합니다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서비스 이용약관에 따라</a:t>
            </a:r>
            <a:r>
              <a:rPr lang="en-US" altLang="ko-KR" sz="1000" dirty="0"/>
              <a:t>, </a:t>
            </a:r>
            <a:r>
              <a:rPr lang="ko-KR" altLang="en-US" sz="1000" dirty="0"/>
              <a:t>서비스를 이용하고자 하는 회원은 </a:t>
            </a:r>
            <a:r>
              <a:rPr lang="en-US" altLang="ko-KR" sz="1000" dirty="0"/>
              <a:t>‘</a:t>
            </a:r>
            <a:r>
              <a:rPr lang="ko-KR" altLang="en-US" sz="1000" dirty="0"/>
              <a:t>실제 연결 가능한 본인의 휴대폰 정보</a:t>
            </a:r>
            <a:r>
              <a:rPr lang="en-US" altLang="ko-KR" sz="1000" dirty="0"/>
              <a:t>’</a:t>
            </a:r>
            <a:r>
              <a:rPr lang="ko-KR" altLang="en-US" sz="1000" dirty="0"/>
              <a:t>를</a:t>
            </a:r>
            <a:endParaRPr lang="en-US" altLang="ko-KR" sz="1000" dirty="0"/>
          </a:p>
          <a:p>
            <a:r>
              <a:rPr lang="ko-KR" altLang="en-US" sz="1000" dirty="0"/>
              <a:t>통해 본인 인증을 진행해 주셔야 합니다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001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E9F9D3-173C-512D-5ABA-E951D6FC4105}"/>
              </a:ext>
            </a:extLst>
          </p:cNvPr>
          <p:cNvSpPr txBox="1"/>
          <p:nvPr/>
        </p:nvSpPr>
        <p:spPr>
          <a:xfrm>
            <a:off x="2137557" y="0"/>
            <a:ext cx="2943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회원 가입 및 탈퇴</a:t>
            </a:r>
            <a:r>
              <a:rPr lang="en-US" altLang="ko-KR" sz="1000" dirty="0"/>
              <a:t>] </a:t>
            </a:r>
            <a:r>
              <a:rPr lang="ko-KR" altLang="en-US" sz="1000" dirty="0"/>
              <a:t>회원 탈퇴는 어떻게 하나요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74983-E3E1-102B-46BF-B9492994BE3E}"/>
              </a:ext>
            </a:extLst>
          </p:cNvPr>
          <p:cNvSpPr txBox="1"/>
          <p:nvPr/>
        </p:nvSpPr>
        <p:spPr>
          <a:xfrm>
            <a:off x="2137558" y="1000993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회원 탈퇴 방법</a:t>
            </a:r>
            <a:endParaRPr lang="en-US" altLang="ko-KR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D6E0B-ECD3-B9AA-F1E7-C56A1904F90B}"/>
              </a:ext>
            </a:extLst>
          </p:cNvPr>
          <p:cNvSpPr txBox="1"/>
          <p:nvPr/>
        </p:nvSpPr>
        <p:spPr>
          <a:xfrm>
            <a:off x="2137557" y="1424545"/>
            <a:ext cx="3320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회원 탈퇴는 아래의 경로를 통해 신청하실 수 있습니다</a:t>
            </a:r>
            <a:r>
              <a:rPr lang="en-US" altLang="ko-KR" sz="1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FD959-A07C-BC3D-D6E0-81B478471BF5}"/>
              </a:ext>
            </a:extLst>
          </p:cNvPr>
          <p:cNvSpPr txBox="1"/>
          <p:nvPr/>
        </p:nvSpPr>
        <p:spPr>
          <a:xfrm>
            <a:off x="2137557" y="1848097"/>
            <a:ext cx="2986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000" dirty="0"/>
              <a:t>로그인</a:t>
            </a:r>
            <a:r>
              <a:rPr lang="en-US" altLang="ko-KR" sz="1000" dirty="0"/>
              <a:t>&gt;</a:t>
            </a:r>
            <a:r>
              <a:rPr lang="ko-KR" altLang="en-US" sz="1000" dirty="0"/>
              <a:t>마이 페이지</a:t>
            </a:r>
            <a:r>
              <a:rPr lang="en-US" altLang="ko-KR" sz="1000" dirty="0"/>
              <a:t>&gt;</a:t>
            </a:r>
            <a:r>
              <a:rPr lang="ko-KR" altLang="en-US" sz="1000" dirty="0"/>
              <a:t>내 정보 관리</a:t>
            </a:r>
            <a:r>
              <a:rPr lang="en-US" altLang="ko-KR" sz="1000" dirty="0"/>
              <a:t>&gt;</a:t>
            </a:r>
            <a:r>
              <a:rPr lang="ko-KR" altLang="en-US" sz="1000" dirty="0"/>
              <a:t>회원 탈퇴</a:t>
            </a:r>
            <a:endParaRPr lang="en-US" altLang="ko-KR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AE248-A6AC-F691-FC15-51DC86C40F6F}"/>
              </a:ext>
            </a:extLst>
          </p:cNvPr>
          <p:cNvSpPr txBox="1"/>
          <p:nvPr/>
        </p:nvSpPr>
        <p:spPr>
          <a:xfrm>
            <a:off x="2137557" y="2271649"/>
            <a:ext cx="3522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● 사용하신 계정 정보는 회원 탈퇴 후 복구가 불가합니다</a:t>
            </a:r>
            <a:r>
              <a:rPr lang="en-US" altLang="ko-KR" sz="1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1ADA1-2C0F-EBEF-E406-E0625DAF377B}"/>
              </a:ext>
            </a:extLst>
          </p:cNvPr>
          <p:cNvSpPr txBox="1"/>
          <p:nvPr/>
        </p:nvSpPr>
        <p:spPr>
          <a:xfrm>
            <a:off x="2137557" y="423552"/>
            <a:ext cx="3906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/>
              <a:t>오슬에서</a:t>
            </a:r>
            <a:r>
              <a:rPr lang="ko-KR" altLang="en-US" sz="1000" dirty="0"/>
              <a:t> 이용하셨던 계정 정보는 탈퇴 신청 후 즉시 삭제됩니다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단</a:t>
            </a:r>
            <a:r>
              <a:rPr lang="en-US" altLang="ko-KR" sz="1000" dirty="0"/>
              <a:t>, </a:t>
            </a:r>
            <a:r>
              <a:rPr lang="ko-KR" altLang="en-US" sz="1000" dirty="0"/>
              <a:t>예외적인 경우 탈퇴 신청이 불가합니다</a:t>
            </a:r>
            <a:r>
              <a:rPr lang="en-US" altLang="ko-KR" sz="1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6EE61-665B-82DE-1712-E124353FE3DA}"/>
              </a:ext>
            </a:extLst>
          </p:cNvPr>
          <p:cNvSpPr txBox="1"/>
          <p:nvPr/>
        </p:nvSpPr>
        <p:spPr>
          <a:xfrm>
            <a:off x="2137557" y="2695201"/>
            <a:ext cx="38811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예외적인 경우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000" dirty="0"/>
              <a:t>● 진행중인 거래</a:t>
            </a:r>
            <a:r>
              <a:rPr lang="en-US" altLang="ko-KR" sz="1000" dirty="0"/>
              <a:t>, </a:t>
            </a:r>
            <a:r>
              <a:rPr lang="ko-KR" altLang="en-US" sz="1000" dirty="0"/>
              <a:t>결제 건이 있는 경우</a:t>
            </a:r>
            <a:r>
              <a:rPr lang="en-US" altLang="ko-KR" sz="1000" dirty="0"/>
              <a:t>, </a:t>
            </a:r>
            <a:r>
              <a:rPr lang="ko-KR" altLang="en-US" sz="1000" dirty="0"/>
              <a:t>탈퇴 신청이 불가합니다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● 정산 예정인 경우</a:t>
            </a:r>
            <a:r>
              <a:rPr lang="en-US" altLang="ko-KR" sz="1000" dirty="0"/>
              <a:t>, </a:t>
            </a:r>
            <a:r>
              <a:rPr lang="ko-KR" altLang="en-US" sz="1000" dirty="0"/>
              <a:t>완료된 이후 탈퇴를 신청하셔야 합니다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5DBBC-0AC4-491B-1106-7BB1483EE425}"/>
              </a:ext>
            </a:extLst>
          </p:cNvPr>
          <p:cNvSpPr txBox="1"/>
          <p:nvPr/>
        </p:nvSpPr>
        <p:spPr>
          <a:xfrm>
            <a:off x="2137557" y="3611195"/>
            <a:ext cx="6176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탈퇴 후</a:t>
            </a:r>
            <a:r>
              <a:rPr lang="en-US" altLang="ko-KR" sz="1000" dirty="0"/>
              <a:t>, </a:t>
            </a:r>
            <a:r>
              <a:rPr lang="ko-KR" altLang="en-US" sz="1000" dirty="0"/>
              <a:t>회원님의 정보는 전자상거래 소비자보호법에 의거한 </a:t>
            </a:r>
            <a:r>
              <a:rPr lang="ko-KR" altLang="en-US" sz="1000" dirty="0" err="1"/>
              <a:t>오슬</a:t>
            </a:r>
            <a:r>
              <a:rPr lang="ko-KR" altLang="en-US" sz="1000" dirty="0"/>
              <a:t> 개인정보처리방침에 따라 관리됩니다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71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6FE824-8BE9-3A2C-D0A8-9544FF4E53FC}"/>
              </a:ext>
            </a:extLst>
          </p:cNvPr>
          <p:cNvSpPr txBox="1"/>
          <p:nvPr/>
        </p:nvSpPr>
        <p:spPr>
          <a:xfrm>
            <a:off x="2137557" y="0"/>
            <a:ext cx="3289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회원 가입 및 탈퇴</a:t>
            </a:r>
            <a:r>
              <a:rPr lang="en-US" altLang="ko-KR" sz="1000" dirty="0"/>
              <a:t>] </a:t>
            </a:r>
            <a:r>
              <a:rPr lang="ko-KR" altLang="en-US" sz="1000" dirty="0"/>
              <a:t>회원 탈퇴 후 재가입할 수 있나요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A4EE75-89BB-500B-7BC5-6159CF5CD3AF}"/>
              </a:ext>
            </a:extLst>
          </p:cNvPr>
          <p:cNvSpPr txBox="1"/>
          <p:nvPr/>
        </p:nvSpPr>
        <p:spPr>
          <a:xfrm>
            <a:off x="2137558" y="423553"/>
            <a:ext cx="3477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/>
              <a:t>오슬에서</a:t>
            </a:r>
            <a:r>
              <a:rPr lang="ko-KR" altLang="en-US" sz="1000" dirty="0"/>
              <a:t> 회원 탈퇴 후 바로 재가입하실 수 있습니다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단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오슬에서</a:t>
            </a:r>
            <a:r>
              <a:rPr lang="ko-KR" altLang="en-US" sz="1000" dirty="0"/>
              <a:t> 이용하셨던 개인 정보는 복구할 수 없습니다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AE53062-9F7F-2C66-E614-C2DE7F811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70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26FE8A-0A4D-4A78-4E61-31B98866B1EA}"/>
              </a:ext>
            </a:extLst>
          </p:cNvPr>
          <p:cNvSpPr txBox="1"/>
          <p:nvPr/>
        </p:nvSpPr>
        <p:spPr>
          <a:xfrm>
            <a:off x="2024743" y="908462"/>
            <a:ext cx="2164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rgbClr val="FF0000"/>
                </a:solidFill>
              </a:rPr>
              <a:t>오슬</a:t>
            </a:r>
            <a:r>
              <a:rPr lang="ko-KR" altLang="en-US" sz="1000" dirty="0">
                <a:solidFill>
                  <a:srgbClr val="FF0000"/>
                </a:solidFill>
              </a:rPr>
              <a:t> 고객센터 </a:t>
            </a:r>
            <a:r>
              <a:rPr lang="en-US" altLang="ko-KR" sz="1000" dirty="0"/>
              <a:t>&gt; FAQ &gt; </a:t>
            </a:r>
            <a:r>
              <a:rPr lang="ko-KR" altLang="en-US" sz="1000" dirty="0"/>
              <a:t>이용 방법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503788-AEED-ECFA-1F96-3116133A0A44}"/>
              </a:ext>
            </a:extLst>
          </p:cNvPr>
          <p:cNvSpPr txBox="1"/>
          <p:nvPr/>
        </p:nvSpPr>
        <p:spPr>
          <a:xfrm>
            <a:off x="2137558" y="1668483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디자이너 이용자</a:t>
            </a:r>
            <a:endParaRPr lang="en-US" altLang="ko-KR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6EB0D4-B069-F8B6-6CAE-548D1C67F6C4}"/>
              </a:ext>
            </a:extLst>
          </p:cNvPr>
          <p:cNvSpPr txBox="1"/>
          <p:nvPr/>
        </p:nvSpPr>
        <p:spPr>
          <a:xfrm>
            <a:off x="2137557" y="2182283"/>
            <a:ext cx="2424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개인도 이용이 가능한가요</a:t>
            </a:r>
            <a:r>
              <a:rPr lang="en-US" altLang="ko-KR" sz="10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CA429-AA88-73BE-22AA-A3973781B98A}"/>
              </a:ext>
            </a:extLst>
          </p:cNvPr>
          <p:cNvSpPr txBox="1"/>
          <p:nvPr/>
        </p:nvSpPr>
        <p:spPr>
          <a:xfrm>
            <a:off x="2137557" y="2696083"/>
            <a:ext cx="2039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이용 금액이 있나요</a:t>
            </a:r>
            <a:r>
              <a:rPr lang="en-US" altLang="ko-KR" sz="10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57E41D-7D37-C666-458B-E568C39A0407}"/>
              </a:ext>
            </a:extLst>
          </p:cNvPr>
          <p:cNvSpPr txBox="1"/>
          <p:nvPr/>
        </p:nvSpPr>
        <p:spPr>
          <a:xfrm>
            <a:off x="2137557" y="3209883"/>
            <a:ext cx="21675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공장은 어떻게 찾나요</a:t>
            </a:r>
            <a:r>
              <a:rPr lang="en-US" altLang="ko-KR" sz="10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261B7-C38A-2737-ADA9-589DF612A66C}"/>
              </a:ext>
            </a:extLst>
          </p:cNvPr>
          <p:cNvSpPr txBox="1"/>
          <p:nvPr/>
        </p:nvSpPr>
        <p:spPr>
          <a:xfrm>
            <a:off x="2137556" y="3723683"/>
            <a:ext cx="2725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어떤 공장들이 등록되어 있나요</a:t>
            </a:r>
            <a:r>
              <a:rPr lang="en-US" altLang="ko-KR" sz="10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84254-D104-BF93-1507-20B2F9F1CE37}"/>
              </a:ext>
            </a:extLst>
          </p:cNvPr>
          <p:cNvSpPr txBox="1"/>
          <p:nvPr/>
        </p:nvSpPr>
        <p:spPr>
          <a:xfrm>
            <a:off x="2137555" y="4237483"/>
            <a:ext cx="2770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매칭 하기는 어떻게 하는 건가요</a:t>
            </a:r>
            <a:r>
              <a:rPr lang="en-US" altLang="ko-KR" sz="10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B2D00-4496-63F4-17A4-50DCEE075A01}"/>
              </a:ext>
            </a:extLst>
          </p:cNvPr>
          <p:cNvSpPr txBox="1"/>
          <p:nvPr/>
        </p:nvSpPr>
        <p:spPr>
          <a:xfrm>
            <a:off x="2137555" y="4751283"/>
            <a:ext cx="2039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최소 수량이 있나요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811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CD0AC47-9A62-E241-0728-CE766D3B3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70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13184-1F4F-3B22-A283-0252C687AD48}"/>
              </a:ext>
            </a:extLst>
          </p:cNvPr>
          <p:cNvSpPr txBox="1"/>
          <p:nvPr/>
        </p:nvSpPr>
        <p:spPr>
          <a:xfrm>
            <a:off x="2024743" y="908462"/>
            <a:ext cx="2164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rgbClr val="FF0000"/>
                </a:solidFill>
              </a:rPr>
              <a:t>오슬</a:t>
            </a:r>
            <a:r>
              <a:rPr lang="ko-KR" altLang="en-US" sz="1000" dirty="0">
                <a:solidFill>
                  <a:srgbClr val="FF0000"/>
                </a:solidFill>
              </a:rPr>
              <a:t> 고객센터 </a:t>
            </a:r>
            <a:r>
              <a:rPr lang="en-US" altLang="ko-KR" sz="1000" dirty="0"/>
              <a:t>&gt; FAQ &gt; </a:t>
            </a:r>
            <a:r>
              <a:rPr lang="ko-KR" altLang="en-US" sz="1000" dirty="0"/>
              <a:t>이용 방법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48D48-3D38-C0D6-3552-67A18C08D21D}"/>
              </a:ext>
            </a:extLst>
          </p:cNvPr>
          <p:cNvSpPr txBox="1"/>
          <p:nvPr/>
        </p:nvSpPr>
        <p:spPr>
          <a:xfrm>
            <a:off x="2137558" y="1668483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공장 이용자</a:t>
            </a:r>
            <a:endParaRPr lang="en-US" altLang="ko-KR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CA391-3AB4-BFA4-FE5A-28F6B435D3DA}"/>
              </a:ext>
            </a:extLst>
          </p:cNvPr>
          <p:cNvSpPr txBox="1"/>
          <p:nvPr/>
        </p:nvSpPr>
        <p:spPr>
          <a:xfrm>
            <a:off x="2137557" y="2182283"/>
            <a:ext cx="3411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사업자 등록증이 없어도 가입이 가능한가요</a:t>
            </a:r>
            <a:r>
              <a:rPr lang="en-US" altLang="ko-KR" sz="10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F7E50-EC79-F1B5-3CC3-908C4B139D02}"/>
              </a:ext>
            </a:extLst>
          </p:cNvPr>
          <p:cNvSpPr txBox="1"/>
          <p:nvPr/>
        </p:nvSpPr>
        <p:spPr>
          <a:xfrm>
            <a:off x="2137557" y="2696083"/>
            <a:ext cx="2039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이용 금액이 있나요</a:t>
            </a:r>
            <a:r>
              <a:rPr lang="en-US" altLang="ko-KR" sz="10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DA9A5-4F21-C2A1-6E7A-9871C5A60100}"/>
              </a:ext>
            </a:extLst>
          </p:cNvPr>
          <p:cNvSpPr txBox="1"/>
          <p:nvPr/>
        </p:nvSpPr>
        <p:spPr>
          <a:xfrm>
            <a:off x="2137557" y="3209883"/>
            <a:ext cx="35846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이용권을 결제하면 혜택이 어떤 것들이 있나요</a:t>
            </a:r>
            <a:r>
              <a:rPr lang="en-US" altLang="ko-KR" sz="10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AD63E-302B-9A96-F9B9-B2F020AAB7A9}"/>
              </a:ext>
            </a:extLst>
          </p:cNvPr>
          <p:cNvSpPr txBox="1"/>
          <p:nvPr/>
        </p:nvSpPr>
        <p:spPr>
          <a:xfrm>
            <a:off x="2137555" y="3723683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작업 공장 선정 시</a:t>
            </a:r>
            <a:r>
              <a:rPr lang="en-US" altLang="ko-KR" sz="1000" dirty="0"/>
              <a:t>, </a:t>
            </a:r>
            <a:r>
              <a:rPr lang="ko-KR" altLang="en-US" sz="1000" dirty="0"/>
              <a:t>수수료가 있나요</a:t>
            </a:r>
            <a:r>
              <a:rPr lang="en-US" altLang="ko-KR" sz="10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13F46-1BC0-0DAA-AEB0-EC37B69217A9}"/>
              </a:ext>
            </a:extLst>
          </p:cNvPr>
          <p:cNvSpPr txBox="1"/>
          <p:nvPr/>
        </p:nvSpPr>
        <p:spPr>
          <a:xfrm>
            <a:off x="2137555" y="4237483"/>
            <a:ext cx="3425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회원 가입을 했는데</a:t>
            </a:r>
            <a:r>
              <a:rPr lang="en-US" altLang="ko-KR" sz="1000" dirty="0"/>
              <a:t>, </a:t>
            </a:r>
            <a:r>
              <a:rPr lang="ko-KR" altLang="en-US" sz="1000" dirty="0"/>
              <a:t>공장이 등록되지 않아요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74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144069-C38B-1472-93C7-6209B2E72113}"/>
              </a:ext>
            </a:extLst>
          </p:cNvPr>
          <p:cNvSpPr txBox="1"/>
          <p:nvPr/>
        </p:nvSpPr>
        <p:spPr>
          <a:xfrm>
            <a:off x="2137557" y="0"/>
            <a:ext cx="2424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개인도 이용이 가능한가요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9CB33-976F-863B-9D3F-0DF6B46BB977}"/>
              </a:ext>
            </a:extLst>
          </p:cNvPr>
          <p:cNvSpPr txBox="1"/>
          <p:nvPr/>
        </p:nvSpPr>
        <p:spPr>
          <a:xfrm>
            <a:off x="2137558" y="423553"/>
            <a:ext cx="1960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본인 인증 후</a:t>
            </a:r>
            <a:r>
              <a:rPr lang="en-US" altLang="ko-KR" sz="1000" dirty="0"/>
              <a:t>, </a:t>
            </a:r>
            <a:r>
              <a:rPr lang="ko-KR" altLang="en-US" sz="1000" dirty="0"/>
              <a:t>이용 가능합니다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267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665CD1-E022-E01E-C7FC-987C97AD7F61}"/>
              </a:ext>
            </a:extLst>
          </p:cNvPr>
          <p:cNvSpPr txBox="1"/>
          <p:nvPr/>
        </p:nvSpPr>
        <p:spPr>
          <a:xfrm>
            <a:off x="2137557" y="0"/>
            <a:ext cx="2039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이용 금액이 있나요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9F6E1-9A91-4C6B-6421-B59FA4BFA8B7}"/>
              </a:ext>
            </a:extLst>
          </p:cNvPr>
          <p:cNvSpPr txBox="1"/>
          <p:nvPr/>
        </p:nvSpPr>
        <p:spPr>
          <a:xfrm>
            <a:off x="2137558" y="423553"/>
            <a:ext cx="5009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‘</a:t>
            </a:r>
            <a:r>
              <a:rPr lang="ko-KR" altLang="en-US" sz="1000" dirty="0"/>
              <a:t>공장 찾기</a:t>
            </a:r>
            <a:r>
              <a:rPr lang="en-US" altLang="ko-KR" sz="1000" dirty="0"/>
              <a:t>’ </a:t>
            </a:r>
            <a:r>
              <a:rPr lang="ko-KR" altLang="en-US" sz="1000" dirty="0"/>
              <a:t>검색 서비스와 </a:t>
            </a:r>
            <a:r>
              <a:rPr lang="en-US" altLang="ko-KR" sz="1000" dirty="0"/>
              <a:t>‘</a:t>
            </a:r>
            <a:r>
              <a:rPr lang="ko-KR" altLang="en-US" sz="1000" dirty="0"/>
              <a:t>매칭 하기</a:t>
            </a:r>
            <a:r>
              <a:rPr lang="en-US" altLang="ko-KR" sz="1000" dirty="0"/>
              <a:t>‘</a:t>
            </a:r>
            <a:r>
              <a:rPr lang="ko-KR" altLang="en-US" sz="1000" dirty="0"/>
              <a:t>의 비교 견적 등의 서비스는 무료로 제공됩니다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단</a:t>
            </a:r>
            <a:r>
              <a:rPr lang="en-US" altLang="ko-KR" sz="1000" dirty="0"/>
              <a:t>, </a:t>
            </a:r>
            <a:r>
              <a:rPr lang="ko-KR" altLang="en-US" sz="1000" dirty="0"/>
              <a:t>매칭 하기 서비스 진행 시 이용 수수료가 발생합니다</a:t>
            </a:r>
            <a:r>
              <a:rPr lang="en-US" altLang="ko-KR" sz="1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7E210-BDCE-484F-89BD-F81149EE563F}"/>
              </a:ext>
            </a:extLst>
          </p:cNvPr>
          <p:cNvSpPr txBox="1"/>
          <p:nvPr/>
        </p:nvSpPr>
        <p:spPr>
          <a:xfrm>
            <a:off x="2137557" y="1000995"/>
            <a:ext cx="2377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매칭 하기 서비스 이용 수수료 안내</a:t>
            </a:r>
            <a:endParaRPr lang="en-US" altLang="ko-KR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2FF52-17E6-402E-63DA-864C8F5B15E4}"/>
              </a:ext>
            </a:extLst>
          </p:cNvPr>
          <p:cNvSpPr txBox="1"/>
          <p:nvPr/>
        </p:nvSpPr>
        <p:spPr>
          <a:xfrm>
            <a:off x="2137557" y="1424548"/>
            <a:ext cx="4402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/>
              <a:t>오슬에서</a:t>
            </a:r>
            <a:r>
              <a:rPr lang="ko-KR" altLang="en-US" sz="1000" dirty="0"/>
              <a:t> 매칭 하기 서비스 이용 시 </a:t>
            </a:r>
            <a:r>
              <a:rPr lang="en-US" altLang="ko-KR" sz="1000" dirty="0"/>
              <a:t>4%</a:t>
            </a:r>
            <a:r>
              <a:rPr lang="ko-KR" altLang="en-US" sz="1000" dirty="0"/>
              <a:t>의 정산 대행 수수료가 발생합니다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67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7E55D1-22F6-3631-3A8D-19B75EED171F}"/>
              </a:ext>
            </a:extLst>
          </p:cNvPr>
          <p:cNvSpPr txBox="1"/>
          <p:nvPr/>
        </p:nvSpPr>
        <p:spPr>
          <a:xfrm>
            <a:off x="2137557" y="0"/>
            <a:ext cx="21675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공장은 어떻게 찾나요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8B7B1-699B-66B3-5147-B4C6C77B10D1}"/>
              </a:ext>
            </a:extLst>
          </p:cNvPr>
          <p:cNvSpPr txBox="1"/>
          <p:nvPr/>
        </p:nvSpPr>
        <p:spPr>
          <a:xfrm>
            <a:off x="2137558" y="423553"/>
            <a:ext cx="4948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‘</a:t>
            </a:r>
            <a:r>
              <a:rPr lang="ko-KR" altLang="en-US" sz="1000" dirty="0"/>
              <a:t>공장 찾기</a:t>
            </a:r>
            <a:r>
              <a:rPr lang="en-US" altLang="ko-KR" sz="1000" dirty="0"/>
              <a:t>’ </a:t>
            </a:r>
            <a:r>
              <a:rPr lang="ko-KR" altLang="en-US" sz="1000" dirty="0"/>
              <a:t>서비스로 공장을 찾을 수 있습니다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원하는 조건이나 품목의 키워드로 검색하시면 보다 정확하게 검색하실 수 있습니다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5342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4E63FC-85A3-4AA8-E11E-6E5F6B9359F0}"/>
              </a:ext>
            </a:extLst>
          </p:cNvPr>
          <p:cNvSpPr txBox="1"/>
          <p:nvPr/>
        </p:nvSpPr>
        <p:spPr>
          <a:xfrm>
            <a:off x="2137556" y="0"/>
            <a:ext cx="2725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어떤 공장들이 등록되어 있나요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53D43-4591-3549-1963-1DF7DBBD5DC0}"/>
              </a:ext>
            </a:extLst>
          </p:cNvPr>
          <p:cNvSpPr txBox="1"/>
          <p:nvPr/>
        </p:nvSpPr>
        <p:spPr>
          <a:xfrm>
            <a:off x="2137558" y="423553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현재 </a:t>
            </a:r>
            <a:r>
              <a:rPr lang="ko-KR" altLang="en-US" sz="1000" dirty="0" err="1"/>
              <a:t>오슬에</a:t>
            </a:r>
            <a:r>
              <a:rPr lang="ko-KR" altLang="en-US" sz="1000" dirty="0"/>
              <a:t> 가입되어 있는 공장은 국내 공장으로 한정되어 있으며</a:t>
            </a:r>
            <a:r>
              <a:rPr lang="en-US" altLang="ko-KR" sz="1000" dirty="0"/>
              <a:t>, </a:t>
            </a:r>
            <a:r>
              <a:rPr lang="ko-KR" altLang="en-US" sz="1000" dirty="0"/>
              <a:t>의류 봉제 공장과</a:t>
            </a:r>
            <a:r>
              <a:rPr lang="en-US" altLang="ko-KR" sz="1000" dirty="0"/>
              <a:t> </a:t>
            </a:r>
          </a:p>
          <a:p>
            <a:r>
              <a:rPr lang="ko-KR" altLang="en-US" sz="1000" dirty="0" err="1"/>
              <a:t>패턴실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샘플실</a:t>
            </a:r>
            <a:r>
              <a:rPr lang="en-US" altLang="ko-KR" sz="1000" dirty="0"/>
              <a:t>, </a:t>
            </a:r>
            <a:r>
              <a:rPr lang="ko-KR" altLang="en-US" sz="1000" dirty="0"/>
              <a:t>자수</a:t>
            </a:r>
            <a:r>
              <a:rPr lang="en-US" altLang="ko-KR" sz="1000" dirty="0"/>
              <a:t>/</a:t>
            </a:r>
            <a:r>
              <a:rPr lang="ko-KR" altLang="en-US" sz="1000" dirty="0" err="1"/>
              <a:t>나염</a:t>
            </a:r>
            <a:r>
              <a:rPr lang="en-US" altLang="ko-KR" sz="1000" dirty="0"/>
              <a:t>/</a:t>
            </a:r>
            <a:r>
              <a:rPr lang="ko-KR" altLang="en-US" sz="1000" dirty="0"/>
              <a:t>전사 공장이 등록되어 있습니다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공장들의 주요 품목은 </a:t>
            </a:r>
            <a:r>
              <a:rPr lang="ko-KR" altLang="en-US" sz="1000" dirty="0" err="1"/>
              <a:t>우븐</a:t>
            </a:r>
            <a:r>
              <a:rPr lang="en-US" altLang="ko-KR" sz="1000" dirty="0"/>
              <a:t>(</a:t>
            </a:r>
            <a:r>
              <a:rPr lang="ko-KR" altLang="en-US" sz="1000" dirty="0"/>
              <a:t>직기</a:t>
            </a:r>
            <a:r>
              <a:rPr lang="en-US" altLang="ko-KR" sz="1000" dirty="0"/>
              <a:t>)</a:t>
            </a:r>
            <a:r>
              <a:rPr lang="ko-KR" altLang="en-US" sz="1000" dirty="0"/>
              <a:t>부터 </a:t>
            </a:r>
            <a:r>
              <a:rPr lang="ko-KR" altLang="en-US" sz="1000" dirty="0" err="1"/>
              <a:t>다이마루</a:t>
            </a:r>
            <a:r>
              <a:rPr lang="en-US" altLang="ko-KR" sz="1000" dirty="0"/>
              <a:t>, </a:t>
            </a:r>
            <a:r>
              <a:rPr lang="ko-KR" altLang="en-US" sz="1000" dirty="0"/>
              <a:t>데님</a:t>
            </a:r>
            <a:r>
              <a:rPr lang="en-US" altLang="ko-KR" sz="1000" dirty="0"/>
              <a:t>, </a:t>
            </a:r>
            <a:r>
              <a:rPr lang="ko-KR" altLang="en-US" sz="1000" dirty="0"/>
              <a:t>니트</a:t>
            </a:r>
            <a:r>
              <a:rPr lang="en-US" altLang="ko-KR" sz="1000" dirty="0"/>
              <a:t>, </a:t>
            </a:r>
            <a:r>
              <a:rPr lang="ko-KR" altLang="en-US" sz="1000" dirty="0"/>
              <a:t>가죽 등 다양한 의류와 잡화를</a:t>
            </a:r>
            <a:endParaRPr lang="en-US" altLang="ko-KR" sz="1000" dirty="0"/>
          </a:p>
          <a:p>
            <a:r>
              <a:rPr lang="ko-KR" altLang="en-US" sz="1000" dirty="0"/>
              <a:t>생산하는 공장이 폭 넓게 등록되어 있습니다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81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66D160-0BF0-5428-F5C7-E0C5F9CB0CF4}"/>
              </a:ext>
            </a:extLst>
          </p:cNvPr>
          <p:cNvSpPr txBox="1"/>
          <p:nvPr/>
        </p:nvSpPr>
        <p:spPr>
          <a:xfrm>
            <a:off x="2137557" y="0"/>
            <a:ext cx="2898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서비스 소개</a:t>
            </a:r>
            <a:r>
              <a:rPr lang="en-US" altLang="ko-KR" sz="1000" dirty="0"/>
              <a:t>] </a:t>
            </a:r>
            <a:r>
              <a:rPr lang="ko-KR" altLang="en-US" sz="1000" dirty="0"/>
              <a:t>배너 광고는 어떻게 등록 하나요</a:t>
            </a:r>
            <a:r>
              <a:rPr lang="en-US" altLang="ko-KR" sz="1000" dirty="0"/>
              <a:t>?</a:t>
            </a:r>
          </a:p>
        </p:txBody>
      </p:sp>
      <p:pic>
        <p:nvPicPr>
          <p:cNvPr id="10" name="그림 9" descr="텍스트, 스크린샷, 소프트웨어, 웹 페이지이(가) 표시된 사진&#10;&#10;자동 생성된 설명">
            <a:extLst>
              <a:ext uri="{FF2B5EF4-FFF2-40B4-BE49-F238E27FC236}">
                <a16:creationId xmlns:a16="http://schemas.microsoft.com/office/drawing/2014/main" id="{BD1B6DA2-B68B-23B0-4BFB-EBE52D43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9" y="368698"/>
            <a:ext cx="10170061" cy="64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28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F3AD7B-A39D-8D01-B50A-8C63F228E063}"/>
              </a:ext>
            </a:extLst>
          </p:cNvPr>
          <p:cNvSpPr txBox="1"/>
          <p:nvPr/>
        </p:nvSpPr>
        <p:spPr>
          <a:xfrm>
            <a:off x="2137555" y="0"/>
            <a:ext cx="2770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매칭 하기는 어떻게 하는 건가요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F2E430-1DEB-B589-4869-2404A220E07E}"/>
              </a:ext>
            </a:extLst>
          </p:cNvPr>
          <p:cNvSpPr txBox="1"/>
          <p:nvPr/>
        </p:nvSpPr>
        <p:spPr>
          <a:xfrm>
            <a:off x="2137558" y="423553"/>
            <a:ext cx="53880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‘</a:t>
            </a:r>
            <a:r>
              <a:rPr lang="ko-KR" altLang="en-US" sz="1000" dirty="0"/>
              <a:t>매칭 하기</a:t>
            </a:r>
            <a:r>
              <a:rPr lang="en-US" altLang="ko-KR" sz="1000" dirty="0"/>
              <a:t>’ </a:t>
            </a:r>
            <a:r>
              <a:rPr lang="ko-KR" altLang="en-US" sz="1000" dirty="0"/>
              <a:t>는 매칭 등록 후 무료로 관심을 갖는 공장들의 견적 제시를 받으실 수 있습니다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  <a:p>
            <a:endParaRPr lang="en-US" altLang="ko-KR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5B6D4-9F92-3344-CDA7-3E94C26F1128}"/>
              </a:ext>
            </a:extLst>
          </p:cNvPr>
          <p:cNvSpPr txBox="1"/>
          <p:nvPr/>
        </p:nvSpPr>
        <p:spPr>
          <a:xfrm>
            <a:off x="2137555" y="908662"/>
            <a:ext cx="50738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매칭하는 방법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000" dirty="0"/>
              <a:t>● 매칭 등록을 클릭한 후</a:t>
            </a:r>
            <a:r>
              <a:rPr lang="en-US" altLang="ko-KR" sz="1000" dirty="0"/>
              <a:t>, </a:t>
            </a:r>
            <a:r>
              <a:rPr lang="ko-KR" altLang="en-US" sz="1000" dirty="0"/>
              <a:t>조건에 맞게 요청서를 작성하여 매칭 등록을 해주세요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    관심을 갖는 공장들이 견적을 제시해 드립니다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● 견적 제시를 한 공장들의 상세 정보와 견적 단가를 확인 및 비교한 후</a:t>
            </a:r>
            <a:r>
              <a:rPr lang="en-US" altLang="ko-KR" sz="1000" dirty="0"/>
              <a:t>, </a:t>
            </a:r>
            <a:r>
              <a:rPr lang="ko-KR" altLang="en-US" sz="1000" dirty="0"/>
              <a:t>대화 하기로</a:t>
            </a:r>
            <a:endParaRPr lang="en-US" altLang="ko-KR" sz="1000" dirty="0"/>
          </a:p>
          <a:p>
            <a:r>
              <a:rPr lang="en-US" altLang="ko-KR" sz="1000" dirty="0"/>
              <a:t>    </a:t>
            </a:r>
            <a:r>
              <a:rPr lang="ko-KR" altLang="en-US" sz="1000" dirty="0"/>
              <a:t>소통해주세요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● 대화를 나눈 공장과 협의 후 발주 신청해주세요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15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6EDC49-45F5-B186-593B-418C90B8EBC8}"/>
              </a:ext>
            </a:extLst>
          </p:cNvPr>
          <p:cNvSpPr txBox="1"/>
          <p:nvPr/>
        </p:nvSpPr>
        <p:spPr>
          <a:xfrm>
            <a:off x="2137554" y="0"/>
            <a:ext cx="2039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최소 수량이 있나요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D6B820-FED0-A484-71F6-03317109312F}"/>
              </a:ext>
            </a:extLst>
          </p:cNvPr>
          <p:cNvSpPr txBox="1"/>
          <p:nvPr/>
        </p:nvSpPr>
        <p:spPr>
          <a:xfrm>
            <a:off x="2137558" y="423553"/>
            <a:ext cx="5295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각각의 공장에서 직접 지정한 최소 오더 수량에 따라 차이가 있습니다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매칭 시 작업 수량을 기입하시면 해당 수량이 가능한 공장에서 견적 제시를 </a:t>
            </a:r>
            <a:r>
              <a:rPr lang="ko-KR" altLang="en-US" sz="1000" dirty="0" err="1"/>
              <a:t>보냅드립니다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705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49B13B-48CB-FE25-5496-ED9FE4F92E2C}"/>
              </a:ext>
            </a:extLst>
          </p:cNvPr>
          <p:cNvSpPr txBox="1"/>
          <p:nvPr/>
        </p:nvSpPr>
        <p:spPr>
          <a:xfrm>
            <a:off x="2137557" y="0"/>
            <a:ext cx="3411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사업자 등록증이 없어도 가입이 가능한가요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E13E2-83D3-7F4C-22A3-3B488C3334A9}"/>
              </a:ext>
            </a:extLst>
          </p:cNvPr>
          <p:cNvSpPr txBox="1"/>
          <p:nvPr/>
        </p:nvSpPr>
        <p:spPr>
          <a:xfrm>
            <a:off x="2137558" y="423553"/>
            <a:ext cx="48045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/>
              <a:t>오슬에서는</a:t>
            </a:r>
            <a:r>
              <a:rPr lang="ko-KR" altLang="en-US" sz="1000" dirty="0"/>
              <a:t> 공장 회원들에게 사업자 등록증을 필수 항목으로 요청하고 있습니다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디자이너와 매칭 시 결제를 위해 필요하니 꼭 등록해주세요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사업자 등록증으로 인증을 해야 이용 가능합니다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098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99F17-B3EE-0E83-27A9-36FCD35A6610}"/>
              </a:ext>
            </a:extLst>
          </p:cNvPr>
          <p:cNvSpPr txBox="1"/>
          <p:nvPr/>
        </p:nvSpPr>
        <p:spPr>
          <a:xfrm>
            <a:off x="2137557" y="0"/>
            <a:ext cx="2039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이용 금액이 있나요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329CB2-DB3B-0BC1-9BB1-A32941396EA8}"/>
              </a:ext>
            </a:extLst>
          </p:cNvPr>
          <p:cNvSpPr txBox="1"/>
          <p:nvPr/>
        </p:nvSpPr>
        <p:spPr>
          <a:xfrm>
            <a:off x="2137558" y="423553"/>
            <a:ext cx="3605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/>
              <a:t>오슬에서</a:t>
            </a:r>
            <a:r>
              <a:rPr lang="ko-KR" altLang="en-US" sz="1000" dirty="0"/>
              <a:t> 매칭 하기 시 별도의 수수료는 발생하지 않습니다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단</a:t>
            </a:r>
            <a:r>
              <a:rPr lang="en-US" altLang="ko-KR" sz="1000" dirty="0"/>
              <a:t>, </a:t>
            </a:r>
            <a:r>
              <a:rPr lang="ko-KR" altLang="en-US" sz="1000" dirty="0"/>
              <a:t>별도의 이용권을 운영하고 있습니다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770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0AA6EB-D4A9-F8C4-7F2A-80571B0CBC53}"/>
              </a:ext>
            </a:extLst>
          </p:cNvPr>
          <p:cNvSpPr txBox="1"/>
          <p:nvPr/>
        </p:nvSpPr>
        <p:spPr>
          <a:xfrm>
            <a:off x="2137557" y="0"/>
            <a:ext cx="35846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이용권을 결제하면 혜택이 어떤 것들이 있나요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DDE398-631D-466E-BA96-82D9338B7810}"/>
              </a:ext>
            </a:extLst>
          </p:cNvPr>
          <p:cNvSpPr txBox="1"/>
          <p:nvPr/>
        </p:nvSpPr>
        <p:spPr>
          <a:xfrm>
            <a:off x="2137558" y="423553"/>
            <a:ext cx="17748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이용권 혜택 안내</a:t>
            </a:r>
            <a:br>
              <a:rPr lang="en-US" altLang="ko-KR" sz="1000" dirty="0"/>
            </a:br>
            <a:endParaRPr lang="en-US" altLang="ko-KR" sz="1000" dirty="0"/>
          </a:p>
          <a:p>
            <a:r>
              <a:rPr lang="ko-KR" altLang="en-US" sz="1000" dirty="0"/>
              <a:t>●</a:t>
            </a:r>
            <a:r>
              <a:rPr lang="en-US" altLang="ko-KR" sz="1000" dirty="0"/>
              <a:t> </a:t>
            </a:r>
            <a:r>
              <a:rPr lang="ko-KR" altLang="en-US" sz="1000" dirty="0"/>
              <a:t>공장 찾기 상단 노출</a:t>
            </a:r>
            <a:endParaRPr lang="en-US" altLang="ko-KR" sz="1000" dirty="0"/>
          </a:p>
          <a:p>
            <a:r>
              <a:rPr lang="ko-KR" altLang="en-US" sz="1000" dirty="0"/>
              <a:t>●</a:t>
            </a:r>
            <a:r>
              <a:rPr lang="en-US" altLang="ko-KR" sz="1000" dirty="0"/>
              <a:t> </a:t>
            </a:r>
            <a:r>
              <a:rPr lang="ko-KR" altLang="en-US" sz="1000" dirty="0"/>
              <a:t>홈페이지 메인 노출</a:t>
            </a:r>
            <a:endParaRPr lang="en-US" altLang="ko-KR" sz="1000" dirty="0"/>
          </a:p>
          <a:p>
            <a:r>
              <a:rPr lang="ko-KR" altLang="en-US" sz="1000" dirty="0"/>
              <a:t>●</a:t>
            </a:r>
            <a:r>
              <a:rPr lang="en-US" altLang="ko-KR" sz="1000" dirty="0"/>
              <a:t> </a:t>
            </a:r>
            <a:r>
              <a:rPr lang="ko-KR" altLang="en-US" sz="1000" dirty="0"/>
              <a:t>매칭 의뢰 열람</a:t>
            </a:r>
            <a:endParaRPr lang="en-US" altLang="ko-KR" sz="1000" dirty="0"/>
          </a:p>
          <a:p>
            <a:r>
              <a:rPr lang="ko-KR" altLang="en-US" sz="1000" dirty="0"/>
              <a:t>●</a:t>
            </a:r>
            <a:r>
              <a:rPr lang="en-US" altLang="ko-KR" sz="1000" dirty="0"/>
              <a:t> </a:t>
            </a:r>
            <a:r>
              <a:rPr lang="ko-KR" altLang="en-US" sz="1000" dirty="0"/>
              <a:t>검색 결과 상단 노출</a:t>
            </a:r>
            <a:endParaRPr lang="en-US" altLang="ko-KR" sz="1000" dirty="0"/>
          </a:p>
          <a:p>
            <a:r>
              <a:rPr lang="ko-KR" altLang="en-US" sz="1000" dirty="0"/>
              <a:t>●</a:t>
            </a:r>
            <a:r>
              <a:rPr lang="en-US" altLang="ko-KR" sz="1000" dirty="0"/>
              <a:t> </a:t>
            </a:r>
            <a:r>
              <a:rPr lang="ko-KR" altLang="en-US" sz="1000" dirty="0"/>
              <a:t>실시간 맞춤형 매칭 알림</a:t>
            </a:r>
            <a:endParaRPr lang="en-US" altLang="ko-KR" sz="1000" dirty="0"/>
          </a:p>
          <a:p>
            <a:r>
              <a:rPr lang="ko-KR" altLang="en-US" sz="1000" dirty="0"/>
              <a:t>●</a:t>
            </a:r>
            <a:r>
              <a:rPr lang="en-US" altLang="ko-KR" sz="1000" dirty="0"/>
              <a:t> </a:t>
            </a:r>
            <a:r>
              <a:rPr lang="ko-KR" altLang="en-US" sz="1000" dirty="0"/>
              <a:t>발주</a:t>
            </a:r>
            <a:r>
              <a:rPr lang="en-US" altLang="ko-KR" sz="1000" dirty="0"/>
              <a:t>, </a:t>
            </a:r>
            <a:r>
              <a:rPr lang="ko-KR" altLang="en-US" sz="1000" dirty="0"/>
              <a:t>정산 이용 가능</a:t>
            </a:r>
            <a:endParaRPr lang="en-US" altLang="ko-KR" sz="1000" dirty="0"/>
          </a:p>
          <a:p>
            <a:r>
              <a:rPr lang="ko-KR" altLang="en-US" sz="1000" dirty="0"/>
              <a:t>●</a:t>
            </a:r>
            <a:r>
              <a:rPr lang="en-US" altLang="ko-KR" sz="1000" dirty="0"/>
              <a:t> SNS, </a:t>
            </a:r>
            <a:r>
              <a:rPr lang="ko-KR" altLang="en-US" sz="1000" dirty="0"/>
              <a:t>뉴스레터 등 홍보</a:t>
            </a:r>
            <a:endParaRPr lang="en-US" altLang="ko-KR" sz="1000" dirty="0"/>
          </a:p>
          <a:p>
            <a:endParaRPr lang="en-US" altLang="ko-KR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D52D6-62CB-D1C5-F1BE-3E874BFB2D83}"/>
              </a:ext>
            </a:extLst>
          </p:cNvPr>
          <p:cNvSpPr txBox="1"/>
          <p:nvPr/>
        </p:nvSpPr>
        <p:spPr>
          <a:xfrm>
            <a:off x="2137557" y="2232101"/>
            <a:ext cx="16466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 </a:t>
            </a:r>
            <a:r>
              <a:rPr lang="ko-KR" altLang="en-US" sz="1000" dirty="0"/>
              <a:t>이용권 결제 금액 안내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000" strike="sngStrike" dirty="0"/>
              <a:t>  </a:t>
            </a:r>
            <a:r>
              <a:rPr lang="en-US" altLang="ko-KR" sz="1000" strike="sngStrike" dirty="0"/>
              <a:t>88,000</a:t>
            </a:r>
            <a:r>
              <a:rPr lang="ko-KR" altLang="en-US" sz="1000" strike="sngStrike" dirty="0"/>
              <a:t>원</a:t>
            </a:r>
            <a:r>
              <a:rPr lang="en-US" altLang="ko-KR" sz="1000" strike="sngStrike" dirty="0"/>
              <a:t>/</a:t>
            </a:r>
            <a:r>
              <a:rPr lang="ko-KR" altLang="en-US" sz="1000" strike="sngStrike" dirty="0"/>
              <a:t>월 </a:t>
            </a:r>
            <a:r>
              <a:rPr lang="en-US" altLang="ko-KR" sz="1000" strike="sngStrike" dirty="0"/>
              <a:t>(VAT </a:t>
            </a:r>
            <a:r>
              <a:rPr lang="ko-KR" altLang="en-US" sz="1000" strike="sngStrike" dirty="0"/>
              <a:t>포함</a:t>
            </a:r>
            <a:r>
              <a:rPr lang="en-US" altLang="ko-KR" sz="1000" strike="sngStrike" dirty="0"/>
              <a:t>)</a:t>
            </a:r>
          </a:p>
          <a:p>
            <a:endParaRPr lang="en-US" altLang="ko-KR" sz="1000" strike="sngStrike" dirty="0"/>
          </a:p>
          <a:p>
            <a:r>
              <a:rPr lang="en-US" altLang="ko-KR" sz="1000" dirty="0"/>
              <a:t> </a:t>
            </a:r>
            <a:r>
              <a:rPr lang="en-US" altLang="ko-KR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66,000</a:t>
            </a:r>
            <a:r>
              <a:rPr lang="ko-KR" alt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원</a:t>
            </a:r>
            <a:r>
              <a:rPr lang="en-US" altLang="ko-KR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ko-KR" alt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월 </a:t>
            </a:r>
            <a:r>
              <a:rPr lang="en-US" altLang="ko-KR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(VAT </a:t>
            </a:r>
            <a:r>
              <a:rPr lang="ko-KR" alt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포함</a:t>
            </a:r>
            <a:r>
              <a:rPr lang="en-US" altLang="ko-KR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474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A87926-2176-C6E1-CD8A-71863A9AEBDC}"/>
              </a:ext>
            </a:extLst>
          </p:cNvPr>
          <p:cNvSpPr txBox="1"/>
          <p:nvPr/>
        </p:nvSpPr>
        <p:spPr>
          <a:xfrm>
            <a:off x="2137554" y="0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작업 공장 선정 시</a:t>
            </a:r>
            <a:r>
              <a:rPr lang="en-US" altLang="ko-KR" sz="1000" dirty="0"/>
              <a:t>, </a:t>
            </a:r>
            <a:r>
              <a:rPr lang="ko-KR" altLang="en-US" sz="1000" dirty="0"/>
              <a:t>수수료가 있나요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5E717-0073-F42C-60F0-7A39798A4B52}"/>
              </a:ext>
            </a:extLst>
          </p:cNvPr>
          <p:cNvSpPr txBox="1"/>
          <p:nvPr/>
        </p:nvSpPr>
        <p:spPr>
          <a:xfrm>
            <a:off x="2137558" y="423553"/>
            <a:ext cx="3605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/>
              <a:t>오슬에서</a:t>
            </a:r>
            <a:r>
              <a:rPr lang="ko-KR" altLang="en-US" sz="1000" dirty="0"/>
              <a:t> 매칭 하기 시 별도의 수수료는 발생하지 않습니다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단</a:t>
            </a:r>
            <a:r>
              <a:rPr lang="en-US" altLang="ko-KR" sz="1000" dirty="0"/>
              <a:t>, </a:t>
            </a:r>
            <a:r>
              <a:rPr lang="ko-KR" altLang="en-US" sz="1000" dirty="0"/>
              <a:t>별도의 이용권을 운영하고 있습니다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646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553CD4-8A2A-24A0-3E54-7C3873A1B815}"/>
              </a:ext>
            </a:extLst>
          </p:cNvPr>
          <p:cNvSpPr txBox="1"/>
          <p:nvPr/>
        </p:nvSpPr>
        <p:spPr>
          <a:xfrm>
            <a:off x="2137555" y="0"/>
            <a:ext cx="3425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이용 방법</a:t>
            </a:r>
            <a:r>
              <a:rPr lang="en-US" altLang="ko-KR" sz="1000" dirty="0"/>
              <a:t>] </a:t>
            </a:r>
            <a:r>
              <a:rPr lang="ko-KR" altLang="en-US" sz="1000" dirty="0"/>
              <a:t>회원 가입을 했는데</a:t>
            </a:r>
            <a:r>
              <a:rPr lang="en-US" altLang="ko-KR" sz="1000" dirty="0"/>
              <a:t>, </a:t>
            </a:r>
            <a:r>
              <a:rPr lang="ko-KR" altLang="en-US" sz="1000" dirty="0"/>
              <a:t>공장이 등록되지 않아요</a:t>
            </a:r>
            <a:r>
              <a:rPr lang="en-US" altLang="ko-KR" sz="10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1B1DD-EDB1-F5B8-E295-12B0605DF5F4}"/>
              </a:ext>
            </a:extLst>
          </p:cNvPr>
          <p:cNvSpPr txBox="1"/>
          <p:nvPr/>
        </p:nvSpPr>
        <p:spPr>
          <a:xfrm>
            <a:off x="2137558" y="423553"/>
            <a:ext cx="4394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공장 정보를 등록해야만 </a:t>
            </a:r>
            <a:r>
              <a:rPr lang="en-US" altLang="ko-KR" sz="1000" dirty="0"/>
              <a:t>‘</a:t>
            </a:r>
            <a:r>
              <a:rPr lang="ko-KR" altLang="en-US" sz="1000" dirty="0"/>
              <a:t>공장 찾기</a:t>
            </a:r>
            <a:r>
              <a:rPr lang="en-US" altLang="ko-KR" sz="1000" dirty="0"/>
              <a:t>‘ </a:t>
            </a:r>
            <a:r>
              <a:rPr lang="ko-KR" altLang="en-US" sz="1000" dirty="0"/>
              <a:t>검색 결과에 공장 정보가 노출됩니다</a:t>
            </a:r>
            <a:r>
              <a:rPr lang="en-US" altLang="ko-KR" sz="1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271A3-A687-D6C2-8E12-025DB2DC196B}"/>
              </a:ext>
            </a:extLst>
          </p:cNvPr>
          <p:cNvSpPr txBox="1"/>
          <p:nvPr/>
        </p:nvSpPr>
        <p:spPr>
          <a:xfrm>
            <a:off x="2137555" y="847106"/>
            <a:ext cx="28392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 </a:t>
            </a:r>
            <a:r>
              <a:rPr lang="ko-KR" altLang="en-US" sz="1000" dirty="0"/>
              <a:t>공장 정보 등록 방법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000" dirty="0"/>
              <a:t>마이 페이지 → 내 정보관리 → 공장 정보 수정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4137577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A180BE6-247C-340E-5D84-1B38BAE2C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70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F81DBB-D25E-FB2E-7B39-833DF4CCBB92}"/>
              </a:ext>
            </a:extLst>
          </p:cNvPr>
          <p:cNvSpPr txBox="1"/>
          <p:nvPr/>
        </p:nvSpPr>
        <p:spPr>
          <a:xfrm>
            <a:off x="2024743" y="908462"/>
            <a:ext cx="24657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rgbClr val="FF0000"/>
                </a:solidFill>
              </a:rPr>
              <a:t>오슬</a:t>
            </a:r>
            <a:r>
              <a:rPr lang="ko-KR" altLang="en-US" sz="1000" dirty="0">
                <a:solidFill>
                  <a:srgbClr val="FF0000"/>
                </a:solidFill>
              </a:rPr>
              <a:t> 고객센터 </a:t>
            </a:r>
            <a:r>
              <a:rPr lang="en-US" altLang="ko-KR" sz="1000" dirty="0"/>
              <a:t>&gt; FAQ &gt; </a:t>
            </a:r>
            <a:r>
              <a:rPr lang="ko-KR" altLang="en-US" sz="1000" dirty="0"/>
              <a:t>구매 및 계산서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22263C-BDB0-7958-FCC3-BEFD8EF481DF}"/>
              </a:ext>
            </a:extLst>
          </p:cNvPr>
          <p:cNvSpPr txBox="1"/>
          <p:nvPr/>
        </p:nvSpPr>
        <p:spPr>
          <a:xfrm>
            <a:off x="2137558" y="1668483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디자이너 이용자</a:t>
            </a:r>
            <a:endParaRPr lang="en-US" altLang="ko-KR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10D48-98B8-A96F-8533-32DD48900DE3}"/>
              </a:ext>
            </a:extLst>
          </p:cNvPr>
          <p:cNvSpPr txBox="1"/>
          <p:nvPr/>
        </p:nvSpPr>
        <p:spPr>
          <a:xfrm>
            <a:off x="2137557" y="2182283"/>
            <a:ext cx="2468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결제는 어떻게 하나요</a:t>
            </a:r>
            <a:r>
              <a:rPr lang="en-US" altLang="ko-KR" sz="10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B40CA5-0DFB-CDE9-CEB5-BA240C6F6FC8}"/>
              </a:ext>
            </a:extLst>
          </p:cNvPr>
          <p:cNvSpPr txBox="1"/>
          <p:nvPr/>
        </p:nvSpPr>
        <p:spPr>
          <a:xfrm>
            <a:off x="2137557" y="2696083"/>
            <a:ext cx="29819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세금계산서는 누가 발행하나요</a:t>
            </a:r>
            <a:r>
              <a:rPr lang="en-US" altLang="ko-KR" sz="10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0806BE-4CA5-7FB4-DA29-38A976B899A1}"/>
              </a:ext>
            </a:extLst>
          </p:cNvPr>
          <p:cNvSpPr txBox="1"/>
          <p:nvPr/>
        </p:nvSpPr>
        <p:spPr>
          <a:xfrm>
            <a:off x="2137557" y="3209883"/>
            <a:ext cx="2725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현금 영수증은 가능한가요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8294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686DC77-B736-2BB8-897D-95C6F96BB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70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E14C2F-C213-C36B-3262-720949C859A0}"/>
              </a:ext>
            </a:extLst>
          </p:cNvPr>
          <p:cNvSpPr txBox="1"/>
          <p:nvPr/>
        </p:nvSpPr>
        <p:spPr>
          <a:xfrm>
            <a:off x="2024743" y="908462"/>
            <a:ext cx="24657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rgbClr val="FF0000"/>
                </a:solidFill>
              </a:rPr>
              <a:t>오슬</a:t>
            </a:r>
            <a:r>
              <a:rPr lang="ko-KR" altLang="en-US" sz="1000" dirty="0">
                <a:solidFill>
                  <a:srgbClr val="FF0000"/>
                </a:solidFill>
              </a:rPr>
              <a:t> 고객센터 </a:t>
            </a:r>
            <a:r>
              <a:rPr lang="en-US" altLang="ko-KR" sz="1000" dirty="0"/>
              <a:t>&gt; FAQ &gt; </a:t>
            </a:r>
            <a:r>
              <a:rPr lang="ko-KR" altLang="en-US" sz="1000" dirty="0"/>
              <a:t>구매 및 계산서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57CE7-B2D3-7098-18EA-4313BA8A137F}"/>
              </a:ext>
            </a:extLst>
          </p:cNvPr>
          <p:cNvSpPr txBox="1"/>
          <p:nvPr/>
        </p:nvSpPr>
        <p:spPr>
          <a:xfrm>
            <a:off x="2137558" y="1668483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공장 이용자</a:t>
            </a:r>
            <a:endParaRPr lang="en-US" altLang="ko-KR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7281F-B6A1-A8B1-D46E-BA3CDF4495CC}"/>
              </a:ext>
            </a:extLst>
          </p:cNvPr>
          <p:cNvSpPr txBox="1"/>
          <p:nvPr/>
        </p:nvSpPr>
        <p:spPr>
          <a:xfrm>
            <a:off x="2137557" y="2182283"/>
            <a:ext cx="2770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가격 산정은 어떻게 하나요</a:t>
            </a:r>
            <a:r>
              <a:rPr lang="en-US" altLang="ko-KR" sz="10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C55ED-8391-80C0-9C9F-514ABB093F6F}"/>
              </a:ext>
            </a:extLst>
          </p:cNvPr>
          <p:cNvSpPr txBox="1"/>
          <p:nvPr/>
        </p:nvSpPr>
        <p:spPr>
          <a:xfrm>
            <a:off x="2137557" y="2696083"/>
            <a:ext cx="2468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정산은 어떻게 받나요</a:t>
            </a:r>
            <a:r>
              <a:rPr lang="en-US" altLang="ko-KR" sz="10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DFB0C-79BA-0F7E-13E0-14D7954950D8}"/>
              </a:ext>
            </a:extLst>
          </p:cNvPr>
          <p:cNvSpPr txBox="1"/>
          <p:nvPr/>
        </p:nvSpPr>
        <p:spPr>
          <a:xfrm>
            <a:off x="2137557" y="3209883"/>
            <a:ext cx="3155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세금 계산서는 어떻게 발행하나요</a:t>
            </a:r>
            <a:r>
              <a:rPr lang="en-US" altLang="ko-KR" sz="10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323C4-E62C-D78F-0CA5-99FB2BEF28B2}"/>
              </a:ext>
            </a:extLst>
          </p:cNvPr>
          <p:cNvSpPr txBox="1"/>
          <p:nvPr/>
        </p:nvSpPr>
        <p:spPr>
          <a:xfrm>
            <a:off x="2137556" y="3723683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현금 영수증은 어떻게 해야 되나요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5741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A22BB5-D283-D788-5A00-0B0B0626471E}"/>
              </a:ext>
            </a:extLst>
          </p:cNvPr>
          <p:cNvSpPr txBox="1"/>
          <p:nvPr/>
        </p:nvSpPr>
        <p:spPr>
          <a:xfrm>
            <a:off x="2137557" y="0"/>
            <a:ext cx="2468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결제는 어떻게 하나요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25DF5-C639-1101-45A2-7C88ADDA722B}"/>
              </a:ext>
            </a:extLst>
          </p:cNvPr>
          <p:cNvSpPr txBox="1"/>
          <p:nvPr/>
        </p:nvSpPr>
        <p:spPr>
          <a:xfrm>
            <a:off x="2137558" y="423553"/>
            <a:ext cx="9156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결제 안내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000" dirty="0"/>
              <a:t>●  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67490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9C45C55-11CD-EFBF-3AF9-FF20878A0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417" y="368698"/>
            <a:ext cx="10077164" cy="64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75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CD54F-6F51-9479-0057-7A6926791D01}"/>
              </a:ext>
            </a:extLst>
          </p:cNvPr>
          <p:cNvSpPr txBox="1"/>
          <p:nvPr/>
        </p:nvSpPr>
        <p:spPr>
          <a:xfrm>
            <a:off x="2137557" y="0"/>
            <a:ext cx="29819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세금계산서는 누가 발행하나요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3FEBD-AAD0-B3DD-9962-1C036E77BDA4}"/>
              </a:ext>
            </a:extLst>
          </p:cNvPr>
          <p:cNvSpPr txBox="1"/>
          <p:nvPr/>
        </p:nvSpPr>
        <p:spPr>
          <a:xfrm>
            <a:off x="2137558" y="423553"/>
            <a:ext cx="4538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세금계산서는 의뢰물의 </a:t>
            </a:r>
            <a:r>
              <a:rPr lang="ko-KR" altLang="en-US" sz="1000" dirty="0" err="1"/>
              <a:t>설제적인</a:t>
            </a:r>
            <a:r>
              <a:rPr lang="ko-KR" altLang="en-US" sz="1000" dirty="0"/>
              <a:t> 공급자</a:t>
            </a:r>
            <a:r>
              <a:rPr lang="en-US" altLang="ko-KR" sz="1000" dirty="0"/>
              <a:t>(</a:t>
            </a:r>
            <a:r>
              <a:rPr lang="ko-KR" altLang="en-US" sz="1000" dirty="0"/>
              <a:t>공장</a:t>
            </a:r>
            <a:r>
              <a:rPr lang="en-US" altLang="ko-KR" sz="1000" dirty="0"/>
              <a:t>)</a:t>
            </a:r>
            <a:r>
              <a:rPr lang="ko-KR" altLang="en-US" sz="1000" dirty="0"/>
              <a:t>가 공급받는 자</a:t>
            </a:r>
            <a:r>
              <a:rPr lang="en-US" altLang="ko-KR" sz="1000" dirty="0"/>
              <a:t>(</a:t>
            </a:r>
            <a:r>
              <a:rPr lang="ko-KR" altLang="en-US" sz="1000" dirty="0"/>
              <a:t>디자이너</a:t>
            </a:r>
            <a:r>
              <a:rPr lang="en-US" altLang="ko-KR" sz="1000" dirty="0"/>
              <a:t>)</a:t>
            </a:r>
            <a:r>
              <a:rPr lang="ko-KR" altLang="en-US" sz="1000" dirty="0"/>
              <a:t>에게</a:t>
            </a:r>
            <a:endParaRPr lang="en-US" altLang="ko-KR" sz="1000" dirty="0"/>
          </a:p>
          <a:p>
            <a:r>
              <a:rPr lang="ko-KR" altLang="en-US" sz="1000" dirty="0"/>
              <a:t>발행하는 것이 원칙입니다</a:t>
            </a:r>
            <a:r>
              <a:rPr lang="en-US" altLang="ko-KR" sz="1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367EBE-4909-FE53-F077-482EBC1BBA7C}"/>
              </a:ext>
            </a:extLst>
          </p:cNvPr>
          <p:cNvSpPr txBox="1"/>
          <p:nvPr/>
        </p:nvSpPr>
        <p:spPr>
          <a:xfrm>
            <a:off x="2137557" y="1000995"/>
            <a:ext cx="5509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작업 금액에 대한 세금계산서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000" dirty="0"/>
              <a:t>● 디자이너가 의뢰한 서비스에 대한 공급자는 </a:t>
            </a:r>
            <a:r>
              <a:rPr lang="en-US" altLang="ko-KR" sz="1000" dirty="0"/>
              <a:t>‘</a:t>
            </a:r>
            <a:r>
              <a:rPr lang="ko-KR" altLang="en-US" sz="1000" dirty="0"/>
              <a:t>공장</a:t>
            </a:r>
            <a:r>
              <a:rPr lang="en-US" altLang="ko-KR" sz="1000" dirty="0"/>
              <a:t>’</a:t>
            </a:r>
            <a:r>
              <a:rPr lang="ko-KR" altLang="en-US" sz="1000" dirty="0"/>
              <a:t>이므로</a:t>
            </a:r>
            <a:r>
              <a:rPr lang="en-US" altLang="ko-KR" sz="1000" dirty="0"/>
              <a:t>, </a:t>
            </a:r>
            <a:r>
              <a:rPr lang="ko-KR" altLang="en-US" sz="1000" dirty="0"/>
              <a:t>발주 금액에 대한 세금계산서는 </a:t>
            </a:r>
            <a:endParaRPr lang="en-US" altLang="ko-KR" sz="1000" dirty="0"/>
          </a:p>
          <a:p>
            <a:r>
              <a:rPr lang="en-US" altLang="ko-KR" sz="1000" dirty="0"/>
              <a:t>    </a:t>
            </a:r>
            <a:r>
              <a:rPr lang="ko-KR" altLang="en-US" sz="1000" dirty="0"/>
              <a:t>공장이 디자이너에게 직접 발행합니다</a:t>
            </a:r>
            <a:r>
              <a:rPr lang="en-US" altLang="ko-KR" sz="1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1B18A-B9A4-B145-48CB-3882F0A023BB}"/>
              </a:ext>
            </a:extLst>
          </p:cNvPr>
          <p:cNvSpPr txBox="1"/>
          <p:nvPr/>
        </p:nvSpPr>
        <p:spPr>
          <a:xfrm>
            <a:off x="2137557" y="1886213"/>
            <a:ext cx="5426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이용 수수료에 대한 세금계산서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000" dirty="0"/>
              <a:t>● 이용 수수료와 관련한 플랫폼 서비스에 대한 공급자는 </a:t>
            </a:r>
            <a:r>
              <a:rPr lang="en-US" altLang="ko-KR" sz="1000" dirty="0"/>
              <a:t>‘</a:t>
            </a:r>
            <a:r>
              <a:rPr lang="ko-KR" altLang="en-US" sz="1000" dirty="0" err="1"/>
              <a:t>오슬</a:t>
            </a:r>
            <a:r>
              <a:rPr lang="en-US" altLang="ko-KR" sz="1000" dirty="0"/>
              <a:t>’</a:t>
            </a:r>
            <a:r>
              <a:rPr lang="ko-KR" altLang="en-US" sz="1000" dirty="0"/>
              <a:t>이므로</a:t>
            </a:r>
            <a:r>
              <a:rPr lang="en-US" altLang="ko-KR" sz="1000" dirty="0"/>
              <a:t>, </a:t>
            </a:r>
            <a:r>
              <a:rPr lang="ko-KR" altLang="en-US" sz="1000" dirty="0"/>
              <a:t>이용 수수료에 대한 </a:t>
            </a:r>
            <a:endParaRPr lang="en-US" altLang="ko-KR" sz="1000" dirty="0"/>
          </a:p>
          <a:p>
            <a:r>
              <a:rPr lang="en-US" altLang="ko-KR" sz="1000" dirty="0"/>
              <a:t>    </a:t>
            </a:r>
            <a:r>
              <a:rPr lang="ko-KR" altLang="en-US" sz="1000" dirty="0"/>
              <a:t>세금계산서는</a:t>
            </a:r>
            <a:r>
              <a:rPr lang="en-US" altLang="ko-KR" sz="1000" dirty="0"/>
              <a:t> ‘</a:t>
            </a:r>
            <a:r>
              <a:rPr lang="ko-KR" altLang="en-US" sz="1000" dirty="0" err="1"/>
              <a:t>오슬</a:t>
            </a:r>
            <a:r>
              <a:rPr lang="en-US" altLang="ko-KR" sz="1000" dirty="0"/>
              <a:t>‘</a:t>
            </a:r>
            <a:r>
              <a:rPr lang="ko-KR" altLang="en-US" sz="1000" dirty="0"/>
              <a:t>이 디자이너에게 직접 발행합니다</a:t>
            </a:r>
            <a:r>
              <a:rPr lang="en-US" altLang="ko-KR" sz="1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E73B6-ED65-4B18-CE50-7C58475F9A02}"/>
              </a:ext>
            </a:extLst>
          </p:cNvPr>
          <p:cNvSpPr txBox="1"/>
          <p:nvPr/>
        </p:nvSpPr>
        <p:spPr>
          <a:xfrm>
            <a:off x="2137557" y="2771431"/>
            <a:ext cx="5711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유의사항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000" dirty="0"/>
              <a:t>● </a:t>
            </a:r>
            <a:r>
              <a:rPr lang="ko-KR" altLang="en-US" sz="1000" dirty="0" err="1"/>
              <a:t>오슬에서</a:t>
            </a:r>
            <a:r>
              <a:rPr lang="ko-KR" altLang="en-US" sz="1000" dirty="0"/>
              <a:t> 제공되는 카드 영수증</a:t>
            </a:r>
            <a:r>
              <a:rPr lang="en-US" altLang="ko-KR" sz="1000" dirty="0"/>
              <a:t>, </a:t>
            </a:r>
            <a:r>
              <a:rPr lang="ko-KR" altLang="en-US" sz="1000" dirty="0"/>
              <a:t>현금 영수증은 </a:t>
            </a:r>
            <a:r>
              <a:rPr lang="en-US" altLang="ko-KR" sz="1000" dirty="0"/>
              <a:t>‘</a:t>
            </a:r>
            <a:r>
              <a:rPr lang="ko-KR" altLang="en-US" sz="1000" dirty="0"/>
              <a:t>결제에 대한 증빙</a:t>
            </a:r>
            <a:r>
              <a:rPr lang="en-US" altLang="ko-KR" sz="1000" dirty="0"/>
              <a:t>‘</a:t>
            </a:r>
            <a:r>
              <a:rPr lang="ko-KR" altLang="en-US" sz="1000" dirty="0"/>
              <a:t>으로만 활용하실 수 있으며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    </a:t>
            </a:r>
            <a:r>
              <a:rPr lang="ko-KR" altLang="en-US" sz="1000" dirty="0"/>
              <a:t>부가 가치세 매입세액공제용으로는 활용하실 수 없습니다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435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0C5D6A-E350-4956-417A-A84A4A222489}"/>
              </a:ext>
            </a:extLst>
          </p:cNvPr>
          <p:cNvSpPr txBox="1"/>
          <p:nvPr/>
        </p:nvSpPr>
        <p:spPr>
          <a:xfrm>
            <a:off x="2137557" y="0"/>
            <a:ext cx="2725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현금 영수증은 가능한가요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9395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22802B-10A0-0E89-15B1-DD9605F6D169}"/>
              </a:ext>
            </a:extLst>
          </p:cNvPr>
          <p:cNvSpPr txBox="1"/>
          <p:nvPr/>
        </p:nvSpPr>
        <p:spPr>
          <a:xfrm>
            <a:off x="2137557" y="0"/>
            <a:ext cx="2770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가격 산정은 어떻게 하나요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CED6A-DBC0-6723-C155-0B6634D2B633}"/>
              </a:ext>
            </a:extLst>
          </p:cNvPr>
          <p:cNvSpPr txBox="1"/>
          <p:nvPr/>
        </p:nvSpPr>
        <p:spPr>
          <a:xfrm>
            <a:off x="2137558" y="423553"/>
            <a:ext cx="4682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관심있는 매칭 의뢰 건에 작업 상세 내역을 확인한 후</a:t>
            </a:r>
            <a:r>
              <a:rPr lang="en-US" altLang="ko-KR" sz="1000" dirty="0"/>
              <a:t>, </a:t>
            </a:r>
            <a:r>
              <a:rPr lang="ko-KR" altLang="en-US" sz="1000" dirty="0"/>
              <a:t>해당 공장에서 제시하실</a:t>
            </a:r>
            <a:endParaRPr lang="en-US" altLang="ko-KR" sz="1000" dirty="0"/>
          </a:p>
          <a:p>
            <a:r>
              <a:rPr lang="ko-KR" altLang="en-US" sz="1000" dirty="0"/>
              <a:t>금액을 산정하여 작성해주시면 됩니다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30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1AA5C8-4F5F-3568-714E-59974210616F}"/>
              </a:ext>
            </a:extLst>
          </p:cNvPr>
          <p:cNvSpPr txBox="1"/>
          <p:nvPr/>
        </p:nvSpPr>
        <p:spPr>
          <a:xfrm>
            <a:off x="2137557" y="0"/>
            <a:ext cx="2468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정산은 어떻게 받나요</a:t>
            </a:r>
            <a:r>
              <a:rPr lang="en-US" altLang="ko-KR" sz="1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44B5E-CC7F-5380-F972-7BFA09DA32D4}"/>
              </a:ext>
            </a:extLst>
          </p:cNvPr>
          <p:cNvSpPr txBox="1"/>
          <p:nvPr/>
        </p:nvSpPr>
        <p:spPr>
          <a:xfrm>
            <a:off x="2137558" y="423552"/>
            <a:ext cx="53174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정산 지급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000" dirty="0"/>
              <a:t>● 정산 지금일 </a:t>
            </a:r>
            <a:r>
              <a:rPr lang="en-US" altLang="ko-KR" sz="1000" dirty="0"/>
              <a:t>: </a:t>
            </a:r>
            <a:r>
              <a:rPr lang="ko-KR" altLang="en-US" sz="1000" dirty="0"/>
              <a:t>상대 회원 결제일 </a:t>
            </a:r>
            <a:r>
              <a:rPr lang="en-US" altLang="ko-KR" sz="1000" dirty="0"/>
              <a:t>+ 10</a:t>
            </a:r>
            <a:r>
              <a:rPr lang="ko-KR" altLang="en-US" sz="1000" dirty="0"/>
              <a:t>일</a:t>
            </a:r>
            <a:endParaRPr lang="en-US" altLang="ko-KR" sz="1000" dirty="0"/>
          </a:p>
          <a:p>
            <a:r>
              <a:rPr lang="ko-KR" altLang="en-US" sz="1000" dirty="0"/>
              <a:t>● 모든 결제 건은 계산서 발행이 완료된 후</a:t>
            </a:r>
            <a:r>
              <a:rPr lang="en-US" altLang="ko-KR" sz="1000" dirty="0"/>
              <a:t>, </a:t>
            </a:r>
            <a:r>
              <a:rPr lang="ko-KR" altLang="en-US" sz="1000" dirty="0"/>
              <a:t>정산 지급됩니다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●</a:t>
            </a:r>
            <a:r>
              <a:rPr lang="en-US" altLang="ko-KR" sz="1000" dirty="0"/>
              <a:t> </a:t>
            </a:r>
            <a:r>
              <a:rPr lang="ko-KR" altLang="en-US" sz="1000" dirty="0"/>
              <a:t>정산 지급일 이 후에 계산서를 발행하는 경우</a:t>
            </a:r>
            <a:r>
              <a:rPr lang="en-US" altLang="ko-KR" sz="1000" dirty="0"/>
              <a:t>, </a:t>
            </a:r>
            <a:r>
              <a:rPr lang="ko-KR" altLang="en-US" sz="1000" dirty="0"/>
              <a:t>발급일 기준 </a:t>
            </a:r>
            <a:r>
              <a:rPr lang="en-US" altLang="ko-KR" sz="1000" dirty="0"/>
              <a:t>+ 3</a:t>
            </a:r>
            <a:r>
              <a:rPr lang="ko-KR" altLang="en-US" sz="1000" dirty="0"/>
              <a:t>일에 정산이 지급됩니다</a:t>
            </a:r>
            <a:r>
              <a:rPr lang="en-US" altLang="ko-KR" sz="1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507B9-A576-0DBE-C35E-D0EE5CA6ADCF}"/>
              </a:ext>
            </a:extLst>
          </p:cNvPr>
          <p:cNvSpPr txBox="1"/>
          <p:nvPr/>
        </p:nvSpPr>
        <p:spPr>
          <a:xfrm>
            <a:off x="2137558" y="1462657"/>
            <a:ext cx="53174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 </a:t>
            </a:r>
            <a:r>
              <a:rPr lang="ko-KR" altLang="en-US" sz="1000" dirty="0"/>
              <a:t>계산서</a:t>
            </a:r>
            <a:r>
              <a:rPr lang="en-US" altLang="ko-KR" sz="1000" dirty="0"/>
              <a:t>, </a:t>
            </a:r>
            <a:r>
              <a:rPr lang="ko-KR" altLang="en-US" sz="1000" dirty="0"/>
              <a:t>현금 영수증 발급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000" dirty="0"/>
              <a:t>● </a:t>
            </a:r>
            <a:r>
              <a:rPr lang="en-US" altLang="ko-KR" sz="1000" dirty="0"/>
              <a:t>‘</a:t>
            </a:r>
            <a:r>
              <a:rPr lang="ko-KR" altLang="en-US" sz="1000" dirty="0"/>
              <a:t>미 발행</a:t>
            </a:r>
            <a:r>
              <a:rPr lang="en-US" altLang="ko-KR" sz="1000" dirty="0"/>
              <a:t>‘</a:t>
            </a:r>
            <a:r>
              <a:rPr lang="ko-KR" altLang="en-US" sz="1000" dirty="0"/>
              <a:t>은 발주자</a:t>
            </a:r>
            <a:r>
              <a:rPr lang="en-US" altLang="ko-KR" sz="1000" dirty="0"/>
              <a:t>(</a:t>
            </a:r>
            <a:r>
              <a:rPr lang="ko-KR" altLang="en-US" sz="1000" dirty="0"/>
              <a:t>결제자</a:t>
            </a:r>
            <a:r>
              <a:rPr lang="en-US" altLang="ko-KR" sz="1000" dirty="0"/>
              <a:t>)</a:t>
            </a:r>
            <a:r>
              <a:rPr lang="ko-KR" altLang="en-US" sz="1000" dirty="0"/>
              <a:t>가 결제하였으나</a:t>
            </a:r>
            <a:r>
              <a:rPr lang="en-US" altLang="ko-KR" sz="1000" dirty="0"/>
              <a:t>, </a:t>
            </a:r>
            <a:r>
              <a:rPr lang="ko-KR" altLang="en-US" sz="1000" dirty="0"/>
              <a:t>아직 정산 지급을 위한 계산서를 발행하지</a:t>
            </a:r>
            <a:endParaRPr lang="en-US" altLang="ko-KR" sz="1000" dirty="0"/>
          </a:p>
          <a:p>
            <a:r>
              <a:rPr lang="ko-KR" altLang="en-US" sz="1000" dirty="0"/>
              <a:t>    않은 결제 건입니다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●</a:t>
            </a:r>
            <a:r>
              <a:rPr lang="en-US" altLang="ko-KR" sz="1000" dirty="0"/>
              <a:t> </a:t>
            </a:r>
            <a:r>
              <a:rPr lang="ko-KR" altLang="en-US" sz="1000" dirty="0"/>
              <a:t>계산서의 공급 일자는 발주자</a:t>
            </a:r>
            <a:r>
              <a:rPr lang="en-US" altLang="ko-KR" sz="1000" dirty="0"/>
              <a:t>(</a:t>
            </a:r>
            <a:r>
              <a:rPr lang="ko-KR" altLang="en-US" sz="1000" dirty="0"/>
              <a:t>결제자</a:t>
            </a:r>
            <a:r>
              <a:rPr lang="en-US" altLang="ko-KR" sz="1000" dirty="0"/>
              <a:t>) </a:t>
            </a:r>
            <a:r>
              <a:rPr lang="ko-KR" altLang="en-US" sz="1000" dirty="0"/>
              <a:t>결제일을 기준으로 합니다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●</a:t>
            </a:r>
            <a:r>
              <a:rPr lang="en-US" altLang="ko-KR" sz="1000" dirty="0"/>
              <a:t> </a:t>
            </a:r>
            <a:r>
              <a:rPr lang="ko-KR" altLang="en-US" sz="1000" dirty="0"/>
              <a:t>결제 금액의 변경이나 취소의 경우</a:t>
            </a:r>
            <a:r>
              <a:rPr lang="en-US" altLang="ko-KR" sz="1000" dirty="0"/>
              <a:t>, </a:t>
            </a:r>
            <a:r>
              <a:rPr lang="ko-KR" altLang="en-US" sz="1000" dirty="0"/>
              <a:t>발주자</a:t>
            </a:r>
            <a:r>
              <a:rPr lang="en-US" altLang="ko-KR" sz="1000" dirty="0"/>
              <a:t>(</a:t>
            </a:r>
            <a:r>
              <a:rPr lang="ko-KR" altLang="en-US" sz="1000" dirty="0"/>
              <a:t>결제자</a:t>
            </a:r>
            <a:r>
              <a:rPr lang="en-US" altLang="ko-KR" sz="1000" dirty="0"/>
              <a:t>)</a:t>
            </a:r>
            <a:r>
              <a:rPr lang="ko-KR" altLang="en-US" sz="1000" dirty="0"/>
              <a:t>에게 문의주시기 바랍니다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●</a:t>
            </a:r>
            <a:r>
              <a:rPr lang="en-US" altLang="ko-KR" sz="1000" dirty="0"/>
              <a:t> </a:t>
            </a:r>
            <a:r>
              <a:rPr lang="ko-KR" altLang="en-US" sz="1000" dirty="0"/>
              <a:t>공급자 정보 또는 정산 계좌가 변경된 경우</a:t>
            </a:r>
            <a:r>
              <a:rPr lang="en-US" altLang="ko-KR" sz="1000" dirty="0"/>
              <a:t>, ‘My</a:t>
            </a:r>
            <a:r>
              <a:rPr lang="ko-KR" altLang="en-US" sz="1000" dirty="0" err="1"/>
              <a:t>오슬</a:t>
            </a:r>
            <a:r>
              <a:rPr lang="en-US" altLang="ko-KR" sz="1000" dirty="0"/>
              <a:t>’ </a:t>
            </a:r>
            <a:r>
              <a:rPr lang="ko-KR" altLang="en-US" sz="1000" dirty="0"/>
              <a:t>→ </a:t>
            </a:r>
            <a:r>
              <a:rPr lang="en-US" altLang="ko-KR" sz="1000" dirty="0"/>
              <a:t>‘</a:t>
            </a:r>
            <a:r>
              <a:rPr lang="ko-KR" altLang="en-US" sz="1000" dirty="0"/>
              <a:t>정산 정보 수정</a:t>
            </a:r>
            <a:r>
              <a:rPr lang="en-US" altLang="ko-KR" sz="1000" dirty="0"/>
              <a:t>‘</a:t>
            </a:r>
            <a:r>
              <a:rPr lang="ko-KR" altLang="en-US" sz="1000" dirty="0"/>
              <a:t>에서 변경하여</a:t>
            </a:r>
            <a:endParaRPr lang="en-US" altLang="ko-KR" sz="1000" dirty="0"/>
          </a:p>
          <a:p>
            <a:r>
              <a:rPr lang="ko-KR" altLang="en-US" sz="1000" dirty="0"/>
              <a:t>    주시기 바랍니다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483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97C3C7-0CB8-81CE-8686-B38951A17693}"/>
              </a:ext>
            </a:extLst>
          </p:cNvPr>
          <p:cNvSpPr txBox="1"/>
          <p:nvPr/>
        </p:nvSpPr>
        <p:spPr>
          <a:xfrm>
            <a:off x="2137556" y="0"/>
            <a:ext cx="3155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세금 계산서는 어떻게 발행하나요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0963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86EA1A-60A4-91BE-28A2-9A98A6464AD9}"/>
              </a:ext>
            </a:extLst>
          </p:cNvPr>
          <p:cNvSpPr txBox="1"/>
          <p:nvPr/>
        </p:nvSpPr>
        <p:spPr>
          <a:xfrm>
            <a:off x="2137555" y="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구매 및 계산서</a:t>
            </a:r>
            <a:r>
              <a:rPr lang="en-US" altLang="ko-KR" sz="1000" dirty="0"/>
              <a:t>] </a:t>
            </a:r>
            <a:r>
              <a:rPr lang="ko-KR" altLang="en-US" sz="1000" dirty="0"/>
              <a:t>현금 영수증은 어떻게 해야 되나요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7546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46FBCDC-D07A-1488-D340-CB2B85E3E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70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5E19FA-86B1-AFC8-ED31-BE9222C26446}"/>
              </a:ext>
            </a:extLst>
          </p:cNvPr>
          <p:cNvSpPr txBox="1"/>
          <p:nvPr/>
        </p:nvSpPr>
        <p:spPr>
          <a:xfrm>
            <a:off x="2024743" y="908462"/>
            <a:ext cx="2164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rgbClr val="FF0000"/>
                </a:solidFill>
              </a:rPr>
              <a:t>오슬</a:t>
            </a:r>
            <a:r>
              <a:rPr lang="ko-KR" altLang="en-US" sz="1000" dirty="0">
                <a:solidFill>
                  <a:srgbClr val="FF0000"/>
                </a:solidFill>
              </a:rPr>
              <a:t> 고객센터 </a:t>
            </a:r>
            <a:r>
              <a:rPr lang="en-US" altLang="ko-KR" sz="1000" dirty="0"/>
              <a:t>&gt; FAQ &gt; </a:t>
            </a:r>
            <a:r>
              <a:rPr lang="ko-KR" altLang="en-US" sz="1000" dirty="0"/>
              <a:t>개인 정보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6B013-17E6-6E00-90AC-0628E5B04802}"/>
              </a:ext>
            </a:extLst>
          </p:cNvPr>
          <p:cNvSpPr txBox="1"/>
          <p:nvPr/>
        </p:nvSpPr>
        <p:spPr>
          <a:xfrm>
            <a:off x="2137558" y="1668483"/>
            <a:ext cx="2853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개인 정보</a:t>
            </a:r>
            <a:r>
              <a:rPr lang="en-US" altLang="ko-KR" sz="1000" dirty="0"/>
              <a:t>] </a:t>
            </a:r>
            <a:r>
              <a:rPr lang="ko-KR" altLang="en-US" sz="1000" dirty="0"/>
              <a:t>개인 정보는 안전하게 보호되나요</a:t>
            </a:r>
            <a:r>
              <a:rPr lang="en-US" altLang="ko-KR" sz="10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8D818-2A32-DA6D-D70F-8100834BC001}"/>
              </a:ext>
            </a:extLst>
          </p:cNvPr>
          <p:cNvSpPr txBox="1"/>
          <p:nvPr/>
        </p:nvSpPr>
        <p:spPr>
          <a:xfrm>
            <a:off x="2137557" y="2182283"/>
            <a:ext cx="3373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개인 정보</a:t>
            </a:r>
            <a:r>
              <a:rPr lang="en-US" altLang="ko-KR" sz="1000" dirty="0"/>
              <a:t>] </a:t>
            </a:r>
            <a:r>
              <a:rPr lang="ko-KR" altLang="en-US" sz="1000" dirty="0"/>
              <a:t>회원 탈퇴 시 개인 정보는 모두 삭제되나요</a:t>
            </a:r>
            <a:r>
              <a:rPr lang="en-US" altLang="ko-KR" sz="10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1F6F1-5DC2-1116-F587-BB0E21F715DC}"/>
              </a:ext>
            </a:extLst>
          </p:cNvPr>
          <p:cNvSpPr txBox="1"/>
          <p:nvPr/>
        </p:nvSpPr>
        <p:spPr>
          <a:xfrm>
            <a:off x="2137557" y="2696083"/>
            <a:ext cx="3658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개인 정보</a:t>
            </a:r>
            <a:r>
              <a:rPr lang="en-US" altLang="ko-KR" sz="1000" dirty="0"/>
              <a:t>] </a:t>
            </a:r>
            <a:r>
              <a:rPr lang="ko-KR" altLang="en-US" sz="1000" dirty="0"/>
              <a:t>개인 정보 유출</a:t>
            </a:r>
            <a:r>
              <a:rPr lang="en-US" altLang="ko-KR" sz="1000" dirty="0"/>
              <a:t>, </a:t>
            </a:r>
            <a:r>
              <a:rPr lang="ko-KR" altLang="en-US" sz="1000" dirty="0"/>
              <a:t>계정 도용은 어떻게 예방하나요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4707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E63086-EA99-6F76-6F03-A3045658A4B2}"/>
              </a:ext>
            </a:extLst>
          </p:cNvPr>
          <p:cNvSpPr txBox="1"/>
          <p:nvPr/>
        </p:nvSpPr>
        <p:spPr>
          <a:xfrm>
            <a:off x="2137558" y="0"/>
            <a:ext cx="2853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개인 정보</a:t>
            </a:r>
            <a:r>
              <a:rPr lang="en-US" altLang="ko-KR" sz="1000" dirty="0"/>
              <a:t>] </a:t>
            </a:r>
            <a:r>
              <a:rPr lang="ko-KR" altLang="en-US" sz="1000" dirty="0"/>
              <a:t>개인 정보는 안전하게 보호되나요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4304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76F8E5-12EF-B9EE-DE55-EF1B20C2A61A}"/>
              </a:ext>
            </a:extLst>
          </p:cNvPr>
          <p:cNvSpPr txBox="1"/>
          <p:nvPr/>
        </p:nvSpPr>
        <p:spPr>
          <a:xfrm>
            <a:off x="2137556" y="0"/>
            <a:ext cx="3373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개인 정보</a:t>
            </a:r>
            <a:r>
              <a:rPr lang="en-US" altLang="ko-KR" sz="1000" dirty="0"/>
              <a:t>] </a:t>
            </a:r>
            <a:r>
              <a:rPr lang="ko-KR" altLang="en-US" sz="1000" dirty="0"/>
              <a:t>회원 탈퇴 시 개인 정보는 모두 삭제되나요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2732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0F268F-0DDB-0BD3-23CB-F1674C320430}"/>
              </a:ext>
            </a:extLst>
          </p:cNvPr>
          <p:cNvSpPr txBox="1"/>
          <p:nvPr/>
        </p:nvSpPr>
        <p:spPr>
          <a:xfrm>
            <a:off x="2137557" y="0"/>
            <a:ext cx="3658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개인 정보</a:t>
            </a:r>
            <a:r>
              <a:rPr lang="en-US" altLang="ko-KR" sz="1000" dirty="0"/>
              <a:t>] </a:t>
            </a:r>
            <a:r>
              <a:rPr lang="ko-KR" altLang="en-US" sz="1000" dirty="0"/>
              <a:t>개인 정보 유출</a:t>
            </a:r>
            <a:r>
              <a:rPr lang="en-US" altLang="ko-KR" sz="1000" dirty="0"/>
              <a:t>, </a:t>
            </a:r>
            <a:r>
              <a:rPr lang="ko-KR" altLang="en-US" sz="1000" dirty="0"/>
              <a:t>계정 도용은 어떻게 예방하나요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742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85DFC90-2202-8031-9129-7FACC997A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854" y="368698"/>
            <a:ext cx="10120290" cy="64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49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4FD31F-C9FE-8378-F8F8-8B2E28BE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70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7E5D05-EDF5-793D-9C67-2C9D7C446608}"/>
              </a:ext>
            </a:extLst>
          </p:cNvPr>
          <p:cNvSpPr txBox="1"/>
          <p:nvPr/>
        </p:nvSpPr>
        <p:spPr>
          <a:xfrm>
            <a:off x="2024743" y="908462"/>
            <a:ext cx="2164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rgbClr val="FF0000"/>
                </a:solidFill>
              </a:rPr>
              <a:t>오슬</a:t>
            </a:r>
            <a:r>
              <a:rPr lang="ko-KR" altLang="en-US" sz="1000" dirty="0">
                <a:solidFill>
                  <a:srgbClr val="FF0000"/>
                </a:solidFill>
              </a:rPr>
              <a:t> 고객센터 </a:t>
            </a:r>
            <a:r>
              <a:rPr lang="en-US" altLang="ko-KR" sz="1000" dirty="0"/>
              <a:t>&gt; FAQ &gt; </a:t>
            </a:r>
            <a:r>
              <a:rPr lang="ko-KR" altLang="en-US" sz="1000" dirty="0"/>
              <a:t>문제 해결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F54C0-E88B-49D7-A478-D5A1ADAFFB4D}"/>
              </a:ext>
            </a:extLst>
          </p:cNvPr>
          <p:cNvSpPr txBox="1"/>
          <p:nvPr/>
        </p:nvSpPr>
        <p:spPr>
          <a:xfrm>
            <a:off x="2137558" y="1668483"/>
            <a:ext cx="35012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문제 해결</a:t>
            </a:r>
            <a:r>
              <a:rPr lang="en-US" altLang="ko-KR" sz="1000" dirty="0"/>
              <a:t>] </a:t>
            </a:r>
            <a:r>
              <a:rPr lang="ko-KR" altLang="en-US" sz="1000" dirty="0"/>
              <a:t>거래 중 분쟁이 발생하면 어떻게 해야 하나요</a:t>
            </a:r>
            <a:r>
              <a:rPr lang="en-US" altLang="ko-KR" sz="10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BD042-658C-5A68-9E08-B60686D87EB8}"/>
              </a:ext>
            </a:extLst>
          </p:cNvPr>
          <p:cNvSpPr txBox="1"/>
          <p:nvPr/>
        </p:nvSpPr>
        <p:spPr>
          <a:xfrm>
            <a:off x="2137557" y="2182283"/>
            <a:ext cx="4148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문제 해결</a:t>
            </a:r>
            <a:r>
              <a:rPr lang="en-US" altLang="ko-KR" sz="1000" dirty="0"/>
              <a:t>] </a:t>
            </a:r>
            <a:r>
              <a:rPr lang="ko-KR" altLang="en-US" sz="1000" dirty="0"/>
              <a:t>분쟁 조정 받을 수 있는 외부 기관에는 어떤 곳이 있나요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14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7A9854-D953-DABB-36C9-974069451719}"/>
              </a:ext>
            </a:extLst>
          </p:cNvPr>
          <p:cNvSpPr txBox="1"/>
          <p:nvPr/>
        </p:nvSpPr>
        <p:spPr>
          <a:xfrm>
            <a:off x="2137558" y="0"/>
            <a:ext cx="35012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문제 해결</a:t>
            </a:r>
            <a:r>
              <a:rPr lang="en-US" altLang="ko-KR" sz="1000" dirty="0"/>
              <a:t>] </a:t>
            </a:r>
            <a:r>
              <a:rPr lang="ko-KR" altLang="en-US" sz="1000" dirty="0"/>
              <a:t>거래 중 분쟁이 발생하면 어떻게 해야 하나요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7090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24803A-D419-2B2F-3AFC-834048118AF6}"/>
              </a:ext>
            </a:extLst>
          </p:cNvPr>
          <p:cNvSpPr txBox="1"/>
          <p:nvPr/>
        </p:nvSpPr>
        <p:spPr>
          <a:xfrm>
            <a:off x="2137557" y="0"/>
            <a:ext cx="4148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문제 해결</a:t>
            </a:r>
            <a:r>
              <a:rPr lang="en-US" altLang="ko-KR" sz="1000" dirty="0"/>
              <a:t>] </a:t>
            </a:r>
            <a:r>
              <a:rPr lang="ko-KR" altLang="en-US" sz="1000" dirty="0"/>
              <a:t>분쟁 조정 받을 수 있는 외부 기관에는 어떤 곳이 있나요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2395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0FB1F571-C603-190C-5DD7-D491BC866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05"/>
            <a:ext cx="12192000" cy="1938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A3BB42-8D95-D564-E05E-536109FA8E2A}"/>
              </a:ext>
            </a:extLst>
          </p:cNvPr>
          <p:cNvSpPr txBox="1"/>
          <p:nvPr/>
        </p:nvSpPr>
        <p:spPr>
          <a:xfrm>
            <a:off x="80418" y="4681512"/>
            <a:ext cx="933781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주식회사 </a:t>
            </a:r>
            <a:r>
              <a:rPr lang="ko-KR" altLang="en-US" sz="800" dirty="0" err="1"/>
              <a:t>위아더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800" dirty="0"/>
              <a:t>서울특별시 중구 </a:t>
            </a:r>
            <a:r>
              <a:rPr lang="ko-KR" altLang="en-US" sz="800" dirty="0" err="1"/>
              <a:t>마른내로</a:t>
            </a:r>
            <a:r>
              <a:rPr lang="ko-KR" altLang="en-US" sz="800" dirty="0"/>
              <a:t> </a:t>
            </a:r>
            <a:r>
              <a:rPr lang="en-US" altLang="ko-KR" sz="800" dirty="0"/>
              <a:t>136, 2</a:t>
            </a:r>
            <a:r>
              <a:rPr lang="ko-KR" altLang="en-US" sz="800" dirty="0"/>
              <a:t>층 </a:t>
            </a:r>
            <a:r>
              <a:rPr lang="en-US" altLang="ko-KR" sz="800" dirty="0"/>
              <a:t>(</a:t>
            </a:r>
            <a:r>
              <a:rPr lang="ko-KR" altLang="en-US" sz="800" dirty="0"/>
              <a:t>쌍림동 </a:t>
            </a:r>
            <a:r>
              <a:rPr lang="en-US" altLang="ko-KR" sz="800" dirty="0"/>
              <a:t>146-4)  </a:t>
            </a:r>
            <a:r>
              <a:rPr lang="ko-KR" altLang="en-US" sz="800" dirty="0"/>
              <a:t>│  대표자 </a:t>
            </a:r>
            <a:r>
              <a:rPr lang="en-US" altLang="ko-KR" sz="800" dirty="0"/>
              <a:t>: </a:t>
            </a:r>
            <a:r>
              <a:rPr lang="ko-KR" altLang="en-US" sz="800" dirty="0"/>
              <a:t>조형일</a:t>
            </a:r>
            <a:endParaRPr lang="en-US" altLang="ko-KR" sz="800" dirty="0"/>
          </a:p>
          <a:p>
            <a:r>
              <a:rPr lang="ko-KR" altLang="en-US" sz="800" dirty="0"/>
              <a:t>개인정보보호책임자 </a:t>
            </a:r>
            <a:r>
              <a:rPr lang="en-US" altLang="ko-KR" sz="800" dirty="0"/>
              <a:t>: </a:t>
            </a:r>
            <a:r>
              <a:rPr lang="ko-KR" altLang="en-US" sz="800" dirty="0" err="1"/>
              <a:t>강상구</a:t>
            </a:r>
            <a:r>
              <a:rPr lang="en-US" altLang="ko-KR" sz="800" dirty="0"/>
              <a:t> </a:t>
            </a:r>
            <a:r>
              <a:rPr lang="ko-KR" altLang="en-US" sz="800" dirty="0"/>
              <a:t>│ 사업자 등록번호 </a:t>
            </a:r>
            <a:r>
              <a:rPr lang="en-US" altLang="ko-KR" sz="800" dirty="0"/>
              <a:t>: 862-81-01314</a:t>
            </a:r>
          </a:p>
          <a:p>
            <a:r>
              <a:rPr lang="ko-KR" altLang="en-US" sz="800" dirty="0"/>
              <a:t>통신판매업신고 </a:t>
            </a:r>
            <a:r>
              <a:rPr lang="en-US" altLang="ko-KR" sz="800" dirty="0"/>
              <a:t>: </a:t>
            </a:r>
            <a:r>
              <a:rPr lang="ko-KR" altLang="en-US" sz="800" dirty="0"/>
              <a:t>제 </a:t>
            </a:r>
            <a:r>
              <a:rPr lang="en-US" altLang="ko-KR" sz="800" dirty="0"/>
              <a:t>2019-</a:t>
            </a:r>
            <a:r>
              <a:rPr lang="ko-KR" altLang="en-US" sz="800" dirty="0"/>
              <a:t>서울중구</a:t>
            </a:r>
            <a:r>
              <a:rPr lang="en-US" altLang="ko-KR" sz="800" dirty="0"/>
              <a:t>-1003</a:t>
            </a:r>
            <a:r>
              <a:rPr lang="ko-KR" altLang="en-US" sz="800" dirty="0"/>
              <a:t>호</a:t>
            </a:r>
            <a:r>
              <a:rPr lang="en-US" altLang="ko-KR" sz="800" dirty="0"/>
              <a:t> </a:t>
            </a:r>
            <a:r>
              <a:rPr lang="ko-KR" altLang="en-US" sz="800" dirty="0"/>
              <a:t>│ 고객센터 </a:t>
            </a:r>
            <a:r>
              <a:rPr lang="en-US" altLang="ko-KR" sz="800" dirty="0"/>
              <a:t>: 02-765-1556 </a:t>
            </a:r>
            <a:r>
              <a:rPr lang="ko-KR" altLang="en-US" sz="800" dirty="0"/>
              <a:t>│ </a:t>
            </a:r>
            <a:r>
              <a:rPr lang="en-US" altLang="ko-KR" sz="800" dirty="0">
                <a:hlinkClick r:id="rId3"/>
              </a:rPr>
              <a:t>cs@wearethe.co.kr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800" dirty="0"/>
              <a:t>주식회사 </a:t>
            </a:r>
            <a:r>
              <a:rPr lang="ko-KR" altLang="en-US" sz="800" dirty="0" err="1"/>
              <a:t>위아더는</a:t>
            </a:r>
            <a:r>
              <a:rPr lang="ko-KR" altLang="en-US" sz="800" dirty="0"/>
              <a:t> </a:t>
            </a:r>
            <a:r>
              <a:rPr lang="ko-KR" altLang="en-US" sz="800" dirty="0" err="1"/>
              <a:t>통신판매중계자이며</a:t>
            </a:r>
            <a:r>
              <a:rPr lang="en-US" altLang="ko-KR" sz="800" dirty="0"/>
              <a:t>, </a:t>
            </a:r>
            <a:r>
              <a:rPr lang="ko-KR" altLang="en-US" sz="800" dirty="0"/>
              <a:t>통신판매의 당사자가 아닙니다</a:t>
            </a:r>
            <a:r>
              <a:rPr lang="en-US" altLang="ko-KR" sz="800" dirty="0"/>
              <a:t>. </a:t>
            </a:r>
            <a:r>
              <a:rPr lang="ko-KR" altLang="en-US" sz="800" dirty="0"/>
              <a:t>거래에 관한 의무와 책임은 양 당사자에게 있습니다</a:t>
            </a:r>
            <a:r>
              <a:rPr lang="en-US" altLang="ko-KR" sz="800" dirty="0"/>
              <a:t>.</a:t>
            </a:r>
          </a:p>
          <a:p>
            <a:r>
              <a:rPr lang="ko-KR" altLang="en-US" sz="800" dirty="0" err="1"/>
              <a:t>오슬</a:t>
            </a:r>
            <a:r>
              <a:rPr lang="ko-KR" altLang="en-US" sz="800" dirty="0"/>
              <a:t> 사이트의 회원 정보</a:t>
            </a:r>
            <a:r>
              <a:rPr lang="en-US" altLang="ko-KR" sz="800" dirty="0"/>
              <a:t>, </a:t>
            </a:r>
            <a:r>
              <a:rPr lang="ko-KR" altLang="en-US" sz="800" dirty="0"/>
              <a:t>중개 서비스</a:t>
            </a:r>
            <a:r>
              <a:rPr lang="en-US" altLang="ko-KR" sz="800" dirty="0"/>
              <a:t>, </a:t>
            </a:r>
            <a:r>
              <a:rPr lang="ko-KR" altLang="en-US" sz="800" dirty="0"/>
              <a:t>거래 정보</a:t>
            </a:r>
            <a:r>
              <a:rPr lang="en-US" altLang="ko-KR" sz="800" dirty="0"/>
              <a:t>, </a:t>
            </a:r>
            <a:r>
              <a:rPr lang="ko-KR" altLang="en-US" sz="800" dirty="0"/>
              <a:t>작업 정보</a:t>
            </a:r>
            <a:r>
              <a:rPr lang="en-US" altLang="ko-KR" sz="800" dirty="0"/>
              <a:t>, </a:t>
            </a:r>
            <a:r>
              <a:rPr lang="ko-KR" altLang="en-US" sz="800" dirty="0"/>
              <a:t>컨텐츠</a:t>
            </a:r>
            <a:r>
              <a:rPr lang="en-US" altLang="ko-KR" sz="800" dirty="0"/>
              <a:t>, UI </a:t>
            </a:r>
            <a:r>
              <a:rPr lang="ko-KR" altLang="en-US" sz="800" dirty="0"/>
              <a:t>등에 대한 무단복제</a:t>
            </a:r>
            <a:r>
              <a:rPr lang="en-US" altLang="ko-KR" sz="800" dirty="0"/>
              <a:t>, </a:t>
            </a:r>
            <a:r>
              <a:rPr lang="ko-KR" altLang="en-US" sz="800" dirty="0"/>
              <a:t>전송</a:t>
            </a:r>
            <a:r>
              <a:rPr lang="en-US" altLang="ko-KR" sz="800" dirty="0"/>
              <a:t>, </a:t>
            </a:r>
            <a:r>
              <a:rPr lang="ko-KR" altLang="en-US" sz="800" dirty="0"/>
              <a:t>배포</a:t>
            </a:r>
            <a:r>
              <a:rPr lang="en-US" altLang="ko-KR" sz="800" dirty="0"/>
              <a:t>, </a:t>
            </a:r>
            <a:r>
              <a:rPr lang="ko-KR" altLang="en-US" sz="800" dirty="0" err="1"/>
              <a:t>스크래핑</a:t>
            </a:r>
            <a:r>
              <a:rPr lang="ko-KR" altLang="en-US" sz="800" dirty="0"/>
              <a:t> 등의 행위는 저작권법</a:t>
            </a:r>
            <a:r>
              <a:rPr lang="en-US" altLang="ko-KR" sz="800" dirty="0"/>
              <a:t>, </a:t>
            </a:r>
            <a:r>
              <a:rPr lang="ko-KR" altLang="en-US" sz="800" dirty="0"/>
              <a:t>콘텐츠산업 진흥법 등 관련 법령에 의하여 엄격히 금지됩니다</a:t>
            </a:r>
            <a:r>
              <a:rPr lang="en-US" altLang="ko-KR" sz="800" dirty="0"/>
              <a:t>.</a:t>
            </a:r>
          </a:p>
          <a:p>
            <a:endParaRPr lang="en-US" altLang="ko-KR" sz="800" dirty="0"/>
          </a:p>
          <a:p>
            <a:r>
              <a:rPr lang="en-US" altLang="ko-KR" sz="800" dirty="0"/>
              <a:t>Copyright </a:t>
            </a:r>
            <a:r>
              <a:rPr lang="ko-KR" altLang="en-US" sz="800" dirty="0"/>
              <a:t>ⓒ </a:t>
            </a:r>
            <a:r>
              <a:rPr lang="en-US" altLang="ko-KR" sz="800" dirty="0"/>
              <a:t>WEARETHE. ALL Rights Reserved</a:t>
            </a:r>
          </a:p>
          <a:p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800" u="sng" dirty="0">
                <a:solidFill>
                  <a:srgbClr val="0070C0"/>
                </a:solidFill>
              </a:rPr>
              <a:t>이용약관</a:t>
            </a:r>
            <a:r>
              <a:rPr lang="ko-KR" altLang="en-US" sz="800" dirty="0">
                <a:solidFill>
                  <a:srgbClr val="0070C0"/>
                </a:solidFill>
              </a:rPr>
              <a:t>     </a:t>
            </a:r>
            <a:r>
              <a:rPr lang="ko-KR" altLang="en-US" sz="800" u="sng" dirty="0">
                <a:solidFill>
                  <a:srgbClr val="0070C0"/>
                </a:solidFill>
              </a:rPr>
              <a:t>개인정보 처리방침</a:t>
            </a:r>
            <a:endParaRPr lang="en-US" altLang="ko-KR" sz="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0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752CC44-8EB9-7DC3-A68A-AC22A36E2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111" y="368698"/>
            <a:ext cx="10077776" cy="64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7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643FD8-9F0F-4552-9AF9-CDAF4C01B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69" y="368698"/>
            <a:ext cx="10059860" cy="64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3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F663266-AEE1-5D91-3067-47E556D9A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70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65C103-54DD-9AC9-E6D9-2EED8802C937}"/>
              </a:ext>
            </a:extLst>
          </p:cNvPr>
          <p:cNvSpPr txBox="1"/>
          <p:nvPr/>
        </p:nvSpPr>
        <p:spPr>
          <a:xfrm>
            <a:off x="2024743" y="908462"/>
            <a:ext cx="26388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rgbClr val="FF0000"/>
                </a:solidFill>
              </a:rPr>
              <a:t>오슬</a:t>
            </a:r>
            <a:r>
              <a:rPr lang="ko-KR" altLang="en-US" sz="1000" dirty="0">
                <a:solidFill>
                  <a:srgbClr val="FF0000"/>
                </a:solidFill>
              </a:rPr>
              <a:t> 고객센터 </a:t>
            </a:r>
            <a:r>
              <a:rPr lang="en-US" altLang="ko-KR" sz="1000" dirty="0"/>
              <a:t>&gt; FAQ &gt; </a:t>
            </a:r>
            <a:r>
              <a:rPr lang="ko-KR" altLang="en-US" sz="1000" dirty="0"/>
              <a:t>회원 가입 및 탈퇴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EC541-9935-FC1E-8D4D-72187D98E313}"/>
              </a:ext>
            </a:extLst>
          </p:cNvPr>
          <p:cNvSpPr txBox="1"/>
          <p:nvPr/>
        </p:nvSpPr>
        <p:spPr>
          <a:xfrm>
            <a:off x="2137558" y="1668483"/>
            <a:ext cx="2943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회원 가입 및 탈퇴</a:t>
            </a:r>
            <a:r>
              <a:rPr lang="en-US" altLang="ko-KR" sz="1000" dirty="0"/>
              <a:t>] </a:t>
            </a:r>
            <a:r>
              <a:rPr lang="ko-KR" altLang="en-US" sz="1000" dirty="0"/>
              <a:t>회원 가입은 어떻게 하나요</a:t>
            </a:r>
            <a:r>
              <a:rPr lang="en-US" altLang="ko-KR" sz="10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69B3CE-5DA7-1531-F962-C1F6C0B503A6}"/>
              </a:ext>
            </a:extLst>
          </p:cNvPr>
          <p:cNvSpPr txBox="1"/>
          <p:nvPr/>
        </p:nvSpPr>
        <p:spPr>
          <a:xfrm>
            <a:off x="2137557" y="2182283"/>
            <a:ext cx="3456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회원 가입 및 탈퇴</a:t>
            </a:r>
            <a:r>
              <a:rPr lang="en-US" altLang="ko-KR" sz="1000" dirty="0"/>
              <a:t>] </a:t>
            </a:r>
            <a:r>
              <a:rPr lang="ko-KR" altLang="en-US" sz="1000" dirty="0"/>
              <a:t>아이디와 비밀번호는 어떻게 찾나요</a:t>
            </a:r>
            <a:r>
              <a:rPr lang="en-US" altLang="ko-KR" sz="10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1E6DF-9BB7-0DB4-8FEC-920B62AB69EE}"/>
              </a:ext>
            </a:extLst>
          </p:cNvPr>
          <p:cNvSpPr txBox="1"/>
          <p:nvPr/>
        </p:nvSpPr>
        <p:spPr>
          <a:xfrm>
            <a:off x="2137557" y="2696083"/>
            <a:ext cx="3757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회원 가입 및 탈퇴</a:t>
            </a:r>
            <a:r>
              <a:rPr lang="en-US" altLang="ko-KR" sz="1000" dirty="0"/>
              <a:t>] </a:t>
            </a:r>
            <a:r>
              <a:rPr lang="ko-KR" altLang="en-US" sz="1000" dirty="0"/>
              <a:t>디자이너와 공장 중복 가입이 가능한가요</a:t>
            </a:r>
            <a:r>
              <a:rPr lang="en-US" altLang="ko-KR" sz="10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05D8F-0DA4-3638-2BBA-FF14047DE61D}"/>
              </a:ext>
            </a:extLst>
          </p:cNvPr>
          <p:cNvSpPr txBox="1"/>
          <p:nvPr/>
        </p:nvSpPr>
        <p:spPr>
          <a:xfrm>
            <a:off x="2137557" y="3209883"/>
            <a:ext cx="2943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회원 가입 및 탈퇴</a:t>
            </a:r>
            <a:r>
              <a:rPr lang="en-US" altLang="ko-KR" sz="1000" dirty="0"/>
              <a:t>] </a:t>
            </a:r>
            <a:r>
              <a:rPr lang="ko-KR" altLang="en-US" sz="1000" dirty="0"/>
              <a:t>회원 탈퇴는 어떻게 하나요</a:t>
            </a:r>
            <a:r>
              <a:rPr lang="en-US" altLang="ko-KR" sz="10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67139-3FB0-9EB7-5824-FA30B99DDB81}"/>
              </a:ext>
            </a:extLst>
          </p:cNvPr>
          <p:cNvSpPr txBox="1"/>
          <p:nvPr/>
        </p:nvSpPr>
        <p:spPr>
          <a:xfrm>
            <a:off x="2137557" y="3723683"/>
            <a:ext cx="3289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회원 가입 및 탈퇴</a:t>
            </a:r>
            <a:r>
              <a:rPr lang="en-US" altLang="ko-KR" sz="1000" dirty="0"/>
              <a:t>] </a:t>
            </a:r>
            <a:r>
              <a:rPr lang="ko-KR" altLang="en-US" sz="1000" dirty="0"/>
              <a:t>회원 탈퇴 후 재가입할 수 있나요</a:t>
            </a:r>
            <a:r>
              <a:rPr lang="en-US" altLang="ko-KR" sz="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745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9F45ED-4F40-BA75-546A-3123D9F57EE2}"/>
              </a:ext>
            </a:extLst>
          </p:cNvPr>
          <p:cNvSpPr txBox="1"/>
          <p:nvPr/>
        </p:nvSpPr>
        <p:spPr>
          <a:xfrm>
            <a:off x="2137558" y="-49481"/>
            <a:ext cx="2943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회원 가입 및 탈퇴</a:t>
            </a:r>
            <a:r>
              <a:rPr lang="en-US" altLang="ko-KR" sz="1000" dirty="0"/>
              <a:t>] </a:t>
            </a:r>
            <a:r>
              <a:rPr lang="ko-KR" altLang="en-US" sz="1000" dirty="0"/>
              <a:t>회원 가입은 어떻게 하나요</a:t>
            </a:r>
            <a:r>
              <a:rPr lang="en-US" altLang="ko-KR" sz="10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BB210-8B37-9EB0-86D1-86A77D580817}"/>
              </a:ext>
            </a:extLst>
          </p:cNvPr>
          <p:cNvSpPr txBox="1"/>
          <p:nvPr/>
        </p:nvSpPr>
        <p:spPr>
          <a:xfrm>
            <a:off x="2137558" y="423553"/>
            <a:ext cx="4192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만 </a:t>
            </a:r>
            <a:r>
              <a:rPr lang="en-US" altLang="ko-KR" sz="1000" dirty="0"/>
              <a:t>14</a:t>
            </a:r>
            <a:r>
              <a:rPr lang="ko-KR" altLang="en-US" sz="1000" dirty="0"/>
              <a:t>세 이상의 개인이라면 누구나 무료로 회원 가입하실 수 있습니다</a:t>
            </a:r>
            <a:r>
              <a:rPr lang="en-US" altLang="ko-KR" sz="10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B22E3-9CAE-4DD8-6D63-33EC2343F6A8}"/>
              </a:ext>
            </a:extLst>
          </p:cNvPr>
          <p:cNvSpPr txBox="1"/>
          <p:nvPr/>
        </p:nvSpPr>
        <p:spPr>
          <a:xfrm>
            <a:off x="2137558" y="896587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회원 가입 방법</a:t>
            </a:r>
            <a:endParaRPr lang="en-US" altLang="ko-KR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CC9A4-CAD1-02C4-DA67-717F8CFC3452}"/>
              </a:ext>
            </a:extLst>
          </p:cNvPr>
          <p:cNvSpPr txBox="1"/>
          <p:nvPr/>
        </p:nvSpPr>
        <p:spPr>
          <a:xfrm>
            <a:off x="2137558" y="1369621"/>
            <a:ext cx="3922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회원 가입은 아래와 같이 두 가지 방식으로 진행하실 수 있습니다</a:t>
            </a:r>
            <a:r>
              <a:rPr lang="en-US" altLang="ko-KR" sz="1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9EC81-6A59-B058-C73D-0F9B2BDD9434}"/>
              </a:ext>
            </a:extLst>
          </p:cNvPr>
          <p:cNvSpPr txBox="1"/>
          <p:nvPr/>
        </p:nvSpPr>
        <p:spPr>
          <a:xfrm>
            <a:off x="2137558" y="1842655"/>
            <a:ext cx="56925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디자이너는 디자이너 가입하기</a:t>
            </a:r>
            <a:r>
              <a:rPr lang="en-US" altLang="ko-KR" sz="1000" dirty="0"/>
              <a:t>, </a:t>
            </a:r>
            <a:r>
              <a:rPr lang="ko-KR" altLang="en-US" sz="1000" dirty="0"/>
              <a:t>공장은 공장 가입하기로 가입해주세요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가입시 요구하는 정보는 다르며 가입 후 프로필을 작성하실 수 있습니다</a:t>
            </a:r>
            <a:r>
              <a:rPr lang="en-US" altLang="ko-KR" sz="1000" dirty="0"/>
              <a:t>. </a:t>
            </a:r>
            <a:r>
              <a:rPr lang="ko-KR" altLang="en-US" sz="1000" dirty="0"/>
              <a:t>프로필 내용은 해당 </a:t>
            </a:r>
            <a:endParaRPr lang="en-US" altLang="ko-KR" sz="1000" dirty="0"/>
          </a:p>
          <a:p>
            <a:r>
              <a:rPr lang="ko-KR" altLang="en-US" sz="1000" dirty="0"/>
              <a:t>서비스의 요구사항에 맞춰 작성해야 하며</a:t>
            </a:r>
            <a:r>
              <a:rPr lang="en-US" altLang="ko-KR" sz="1000" dirty="0"/>
              <a:t>, </a:t>
            </a:r>
            <a:r>
              <a:rPr lang="ko-KR" altLang="en-US" sz="1000" dirty="0"/>
              <a:t>작성된 프로필은 계약 등이 이루어지는데 유용합니다</a:t>
            </a:r>
            <a:r>
              <a:rPr lang="en-US" altLang="ko-KR" sz="1000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299F7F5-F4D0-2C19-05BE-F1FF84D30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98266" y="2671334"/>
            <a:ext cx="2699598" cy="291969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39B6446-B22B-6891-6553-7837A87FB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34" y="5767211"/>
            <a:ext cx="534262" cy="18427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F08B8F9-FBA8-E550-F3A3-3CA650873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91118" y="2671334"/>
            <a:ext cx="2699598" cy="2919699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9335A11-4BB5-4073-1039-C09DFB2E8ECD}"/>
              </a:ext>
            </a:extLst>
          </p:cNvPr>
          <p:cNvSpPr/>
          <p:nvPr/>
        </p:nvSpPr>
        <p:spPr>
          <a:xfrm>
            <a:off x="3018477" y="6127668"/>
            <a:ext cx="1181595" cy="3067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디자이너 가입하기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5963C05-52B0-EE95-FA86-5F151F8D0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86" y="5767210"/>
            <a:ext cx="534262" cy="184279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CAC37D1-2F89-2BA0-100B-52C071DE2A9B}"/>
              </a:ext>
            </a:extLst>
          </p:cNvPr>
          <p:cNvSpPr/>
          <p:nvPr/>
        </p:nvSpPr>
        <p:spPr>
          <a:xfrm>
            <a:off x="7050119" y="6127668"/>
            <a:ext cx="1181595" cy="3067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공장 가입하기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2F34317-392D-D2F9-C7DD-E04D628F8607}"/>
              </a:ext>
            </a:extLst>
          </p:cNvPr>
          <p:cNvCxnSpPr>
            <a:cxnSpLocks/>
          </p:cNvCxnSpPr>
          <p:nvPr/>
        </p:nvCxnSpPr>
        <p:spPr>
          <a:xfrm>
            <a:off x="5628904" y="2558519"/>
            <a:ext cx="0" cy="38759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9EC748B-8526-182A-D7D5-18523F11340D}"/>
              </a:ext>
            </a:extLst>
          </p:cNvPr>
          <p:cNvSpPr/>
          <p:nvPr/>
        </p:nvSpPr>
        <p:spPr>
          <a:xfrm>
            <a:off x="47501" y="0"/>
            <a:ext cx="902525" cy="4235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택</a:t>
            </a:r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10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7893B-0DAF-90B4-6D1E-8D40BB567FD2}"/>
              </a:ext>
            </a:extLst>
          </p:cNvPr>
          <p:cNvSpPr txBox="1"/>
          <p:nvPr/>
        </p:nvSpPr>
        <p:spPr>
          <a:xfrm>
            <a:off x="2137558" y="-49481"/>
            <a:ext cx="2943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</a:t>
            </a:r>
            <a:r>
              <a:rPr lang="ko-KR" altLang="en-US" sz="1000" dirty="0"/>
              <a:t>회원 가입 및 탈퇴</a:t>
            </a:r>
            <a:r>
              <a:rPr lang="en-US" altLang="ko-KR" sz="1000" dirty="0"/>
              <a:t>] </a:t>
            </a:r>
            <a:r>
              <a:rPr lang="ko-KR" altLang="en-US" sz="1000" dirty="0"/>
              <a:t>회원 가입은 어떻게 하나요</a:t>
            </a:r>
            <a:r>
              <a:rPr lang="en-US" altLang="ko-KR" sz="10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3280C-5952-23D6-32A4-C92DB197E0E7}"/>
              </a:ext>
            </a:extLst>
          </p:cNvPr>
          <p:cNvSpPr txBox="1"/>
          <p:nvPr/>
        </p:nvSpPr>
        <p:spPr>
          <a:xfrm>
            <a:off x="2137558" y="423553"/>
            <a:ext cx="4192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만 </a:t>
            </a:r>
            <a:r>
              <a:rPr lang="en-US" altLang="ko-KR" sz="1000" dirty="0"/>
              <a:t>14</a:t>
            </a:r>
            <a:r>
              <a:rPr lang="ko-KR" altLang="en-US" sz="1000" dirty="0"/>
              <a:t>세 이상의 개인이라면 누구나 무료로 회원 가입하실 수 있습니다</a:t>
            </a:r>
            <a:r>
              <a:rPr lang="en-US" altLang="ko-KR" sz="1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EAA6D-4F86-2A4B-9A39-BF46B51B5517}"/>
              </a:ext>
            </a:extLst>
          </p:cNvPr>
          <p:cNvSpPr txBox="1"/>
          <p:nvPr/>
        </p:nvSpPr>
        <p:spPr>
          <a:xfrm>
            <a:off x="2137558" y="896587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■</a:t>
            </a:r>
            <a:r>
              <a:rPr lang="ko-KR" altLang="en-US" sz="1000" dirty="0"/>
              <a:t> 회원 가입 방법</a:t>
            </a:r>
            <a:endParaRPr lang="en-US" altLang="ko-KR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39895-14F5-AA4E-5BC5-D571C1E39AB9}"/>
              </a:ext>
            </a:extLst>
          </p:cNvPr>
          <p:cNvSpPr txBox="1"/>
          <p:nvPr/>
        </p:nvSpPr>
        <p:spPr>
          <a:xfrm>
            <a:off x="2137558" y="1369621"/>
            <a:ext cx="3922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회원 가입은 아래와 같이 두 가지 방식으로 진행하실 수 있습니다</a:t>
            </a:r>
            <a:r>
              <a:rPr lang="en-US" altLang="ko-KR" sz="1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D8230-7EC0-A6B5-D546-0204134E6565}"/>
              </a:ext>
            </a:extLst>
          </p:cNvPr>
          <p:cNvSpPr txBox="1"/>
          <p:nvPr/>
        </p:nvSpPr>
        <p:spPr>
          <a:xfrm>
            <a:off x="2137558" y="1842655"/>
            <a:ext cx="4807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● 디자이너 가입하기</a:t>
            </a:r>
            <a:endParaRPr lang="en-US" altLang="ko-KR" sz="1000" dirty="0"/>
          </a:p>
          <a:p>
            <a:pPr marL="228600" indent="-228600">
              <a:buAutoNum type="arabicParenR"/>
            </a:pPr>
            <a:r>
              <a:rPr lang="ko-KR" altLang="en-US" sz="1000" dirty="0"/>
              <a:t>사용하시고 싶은 가입 방법을 선택해주세요</a:t>
            </a:r>
            <a:r>
              <a:rPr lang="en-US" altLang="ko-KR" sz="1000" dirty="0"/>
              <a:t>.</a:t>
            </a:r>
          </a:p>
          <a:p>
            <a:pPr marL="228600" indent="-228600">
              <a:buAutoNum type="arabicParenR"/>
            </a:pPr>
            <a:r>
              <a:rPr lang="ko-KR" altLang="en-US" sz="1000" dirty="0"/>
              <a:t>가입 시 서비스 이용 선택창에서 디자이너 가입하기를 클릭해주세요</a:t>
            </a:r>
            <a:r>
              <a:rPr lang="en-US" altLang="ko-KR" sz="1000" dirty="0"/>
              <a:t>.</a:t>
            </a:r>
          </a:p>
          <a:p>
            <a:pPr marL="228600" indent="-228600">
              <a:buAutoNum type="arabicParenR"/>
            </a:pPr>
            <a:r>
              <a:rPr lang="ko-KR" altLang="en-US" sz="1000" dirty="0"/>
              <a:t>이메일과 비밀번호를 작성해주시고</a:t>
            </a:r>
            <a:r>
              <a:rPr lang="en-US" altLang="ko-KR" sz="1000" dirty="0"/>
              <a:t>, </a:t>
            </a:r>
            <a:r>
              <a:rPr lang="ko-KR" altLang="en-US" sz="1000" dirty="0"/>
              <a:t>이용 약관에 동의 후 본인 인증해주세요</a:t>
            </a:r>
            <a:r>
              <a:rPr lang="en-US" altLang="ko-KR" sz="10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89129E-BD98-441B-DC52-42351D75E8D0}"/>
              </a:ext>
            </a:extLst>
          </p:cNvPr>
          <p:cNvSpPr txBox="1"/>
          <p:nvPr/>
        </p:nvSpPr>
        <p:spPr>
          <a:xfrm>
            <a:off x="2137558" y="2777354"/>
            <a:ext cx="48269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● 공장 가입하기</a:t>
            </a:r>
            <a:endParaRPr lang="en-US" altLang="ko-KR" sz="1000" dirty="0"/>
          </a:p>
          <a:p>
            <a:pPr marL="228600" indent="-228600">
              <a:buAutoNum type="arabicParenR"/>
            </a:pPr>
            <a:r>
              <a:rPr lang="ko-KR" altLang="en-US" sz="1000" dirty="0"/>
              <a:t>사용하시고 싶은 가입 방법을 선택해주세요</a:t>
            </a:r>
            <a:r>
              <a:rPr lang="en-US" altLang="ko-KR" sz="1000" dirty="0"/>
              <a:t>.</a:t>
            </a:r>
          </a:p>
          <a:p>
            <a:pPr marL="228600" indent="-228600">
              <a:buAutoNum type="arabicParenR"/>
            </a:pPr>
            <a:r>
              <a:rPr lang="ko-KR" altLang="en-US" sz="1000" dirty="0"/>
              <a:t>가입 시 서비스 이용 선택창에서 공장 가입하기를 클릭해주세요</a:t>
            </a:r>
            <a:r>
              <a:rPr lang="en-US" altLang="ko-KR" sz="1000" dirty="0"/>
              <a:t>.</a:t>
            </a:r>
          </a:p>
          <a:p>
            <a:pPr marL="228600" indent="-228600">
              <a:buAutoNum type="arabicParenR"/>
            </a:pPr>
            <a:r>
              <a:rPr lang="ko-KR" altLang="en-US" sz="1000" dirty="0"/>
              <a:t>이메일</a:t>
            </a:r>
            <a:r>
              <a:rPr lang="en-US" altLang="ko-KR" sz="1000" dirty="0"/>
              <a:t>, </a:t>
            </a:r>
            <a:r>
              <a:rPr lang="ko-KR" altLang="en-US" sz="1000" dirty="0"/>
              <a:t>비밀 번호</a:t>
            </a:r>
            <a:r>
              <a:rPr lang="en-US" altLang="ko-KR" sz="1000" dirty="0"/>
              <a:t>, </a:t>
            </a:r>
            <a:r>
              <a:rPr lang="ko-KR" altLang="en-US" sz="1000" dirty="0"/>
              <a:t>사업자 명</a:t>
            </a:r>
            <a:r>
              <a:rPr lang="en-US" altLang="ko-KR" sz="1000" dirty="0"/>
              <a:t>, </a:t>
            </a:r>
            <a:r>
              <a:rPr lang="ko-KR" altLang="en-US" sz="1000" dirty="0"/>
              <a:t>사업자 등록번호 등 요건에 맞춰 작성해주세요</a:t>
            </a:r>
            <a:r>
              <a:rPr lang="en-US" altLang="ko-KR" sz="1000" dirty="0"/>
              <a:t>.</a:t>
            </a:r>
          </a:p>
          <a:p>
            <a:pPr marL="228600" indent="-228600">
              <a:buAutoNum type="arabicParenR"/>
            </a:pPr>
            <a:r>
              <a:rPr lang="ko-KR" altLang="en-US" sz="1000" dirty="0"/>
              <a:t>프로필 관리에서 프로필 내용을 요건에 맞게 작성해주세요</a:t>
            </a:r>
            <a:r>
              <a:rPr lang="en-US" altLang="ko-KR" sz="1000" dirty="0"/>
              <a:t>.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717F59B-5224-D0FA-4A30-54F5ED463384}"/>
              </a:ext>
            </a:extLst>
          </p:cNvPr>
          <p:cNvSpPr/>
          <p:nvPr/>
        </p:nvSpPr>
        <p:spPr>
          <a:xfrm>
            <a:off x="47501" y="0"/>
            <a:ext cx="902525" cy="4235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택</a:t>
            </a:r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8440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1781</Words>
  <Application>Microsoft Office PowerPoint</Application>
  <PresentationFormat>와이드스크린</PresentationFormat>
  <Paragraphs>207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재욱</dc:creator>
  <cp:lastModifiedBy>김 재욱</cp:lastModifiedBy>
  <cp:revision>1</cp:revision>
  <dcterms:created xsi:type="dcterms:W3CDTF">2023-07-20T07:59:41Z</dcterms:created>
  <dcterms:modified xsi:type="dcterms:W3CDTF">2023-07-20T14:05:40Z</dcterms:modified>
</cp:coreProperties>
</file>