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98771-3E8A-4E94-880D-5450E7A0D0A3}" v="17" dt="2023-06-06T10:44:0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성 유창" userId="2896dfb9-7814-4c43-bdb8-114c83b9d644" providerId="ADAL" clId="{13798771-3E8A-4E94-880D-5450E7A0D0A3}"/>
    <pc:docChg chg="custSel addSld delSld modSld">
      <pc:chgData name="성 유창" userId="2896dfb9-7814-4c43-bdb8-114c83b9d644" providerId="ADAL" clId="{13798771-3E8A-4E94-880D-5450E7A0D0A3}" dt="2023-06-06T10:44:13.990" v="182" actId="1076"/>
      <pc:docMkLst>
        <pc:docMk/>
      </pc:docMkLst>
      <pc:sldChg chg="addSp modSp mod">
        <pc:chgData name="성 유창" userId="2896dfb9-7814-4c43-bdb8-114c83b9d644" providerId="ADAL" clId="{13798771-3E8A-4E94-880D-5450E7A0D0A3}" dt="2023-06-06T10:33:31.948" v="32"/>
        <pc:sldMkLst>
          <pc:docMk/>
          <pc:sldMk cId="4012445754" sldId="283"/>
        </pc:sldMkLst>
        <pc:spChg chg="add mod">
          <ac:chgData name="성 유창" userId="2896dfb9-7814-4c43-bdb8-114c83b9d644" providerId="ADAL" clId="{13798771-3E8A-4E94-880D-5450E7A0D0A3}" dt="2023-06-06T10:32:48.728" v="8" actId="14100"/>
          <ac:spMkLst>
            <pc:docMk/>
            <pc:sldMk cId="4012445754" sldId="283"/>
            <ac:spMk id="4" creationId="{AC97A3A7-A20C-9105-A007-E00B70752717}"/>
          </ac:spMkLst>
        </pc:spChg>
        <pc:spChg chg="add mod">
          <ac:chgData name="성 유창" userId="2896dfb9-7814-4c43-bdb8-114c83b9d644" providerId="ADAL" clId="{13798771-3E8A-4E94-880D-5450E7A0D0A3}" dt="2023-06-06T10:33:21.448" v="19" actId="14100"/>
          <ac:spMkLst>
            <pc:docMk/>
            <pc:sldMk cId="4012445754" sldId="283"/>
            <ac:spMk id="5" creationId="{F066009B-A2D0-861F-9E8E-9AA8A3F3D0EB}"/>
          </ac:spMkLst>
        </pc:spChg>
        <pc:spChg chg="add mod">
          <ac:chgData name="성 유창" userId="2896dfb9-7814-4c43-bdb8-114c83b9d644" providerId="ADAL" clId="{13798771-3E8A-4E94-880D-5450E7A0D0A3}" dt="2023-06-06T10:33:23.872" v="20" actId="14100"/>
          <ac:spMkLst>
            <pc:docMk/>
            <pc:sldMk cId="4012445754" sldId="283"/>
            <ac:spMk id="6" creationId="{D42864B2-A03D-7AD7-27C1-1E0F9ECB2572}"/>
          </ac:spMkLst>
        </pc:spChg>
        <pc:spChg chg="add mod">
          <ac:chgData name="성 유창" userId="2896dfb9-7814-4c43-bdb8-114c83b9d644" providerId="ADAL" clId="{13798771-3E8A-4E94-880D-5450E7A0D0A3}" dt="2023-06-06T10:33:31.948" v="32"/>
          <ac:spMkLst>
            <pc:docMk/>
            <pc:sldMk cId="4012445754" sldId="283"/>
            <ac:spMk id="7" creationId="{D8F4317B-64C3-A22D-6985-ABA4203F0D11}"/>
          </ac:spMkLst>
        </pc:spChg>
        <pc:picChg chg="add mod">
          <ac:chgData name="성 유창" userId="2896dfb9-7814-4c43-bdb8-114c83b9d644" providerId="ADAL" clId="{13798771-3E8A-4E94-880D-5450E7A0D0A3}" dt="2023-06-06T10:32:25.755" v="2" actId="1076"/>
          <ac:picMkLst>
            <pc:docMk/>
            <pc:sldMk cId="4012445754" sldId="283"/>
            <ac:picMk id="3" creationId="{D0E2C696-A197-E260-9F7A-1C2F53FEDB35}"/>
          </ac:picMkLst>
        </pc:picChg>
      </pc:sldChg>
      <pc:sldChg chg="addSp modSp new mod">
        <pc:chgData name="성 유창" userId="2896dfb9-7814-4c43-bdb8-114c83b9d644" providerId="ADAL" clId="{13798771-3E8A-4E94-880D-5450E7A0D0A3}" dt="2023-06-06T10:34:20.663" v="38" actId="14100"/>
        <pc:sldMkLst>
          <pc:docMk/>
          <pc:sldMk cId="3001425579" sldId="284"/>
        </pc:sldMkLst>
        <pc:spChg chg="add mod">
          <ac:chgData name="성 유창" userId="2896dfb9-7814-4c43-bdb8-114c83b9d644" providerId="ADAL" clId="{13798771-3E8A-4E94-880D-5450E7A0D0A3}" dt="2023-06-06T10:34:20.663" v="38" actId="14100"/>
          <ac:spMkLst>
            <pc:docMk/>
            <pc:sldMk cId="3001425579" sldId="284"/>
            <ac:spMk id="4" creationId="{32F80F82-0CC8-1C94-14BD-8991A32A21AA}"/>
          </ac:spMkLst>
        </pc:spChg>
        <pc:picChg chg="add mod">
          <ac:chgData name="성 유창" userId="2896dfb9-7814-4c43-bdb8-114c83b9d644" providerId="ADAL" clId="{13798771-3E8A-4E94-880D-5450E7A0D0A3}" dt="2023-06-06T10:34:08.728" v="35" actId="1076"/>
          <ac:picMkLst>
            <pc:docMk/>
            <pc:sldMk cId="3001425579" sldId="284"/>
            <ac:picMk id="3" creationId="{7D35B75B-3C8E-CCB6-3076-0104D492601C}"/>
          </ac:picMkLst>
        </pc:picChg>
      </pc:sldChg>
      <pc:sldChg chg="addSp delSp modSp new mod">
        <pc:chgData name="성 유창" userId="2896dfb9-7814-4c43-bdb8-114c83b9d644" providerId="ADAL" clId="{13798771-3E8A-4E94-880D-5450E7A0D0A3}" dt="2023-06-06T10:44:09.185" v="181" actId="20577"/>
        <pc:sldMkLst>
          <pc:docMk/>
          <pc:sldMk cId="443494741" sldId="285"/>
        </pc:sldMkLst>
        <pc:spChg chg="add del mod">
          <ac:chgData name="성 유창" userId="2896dfb9-7814-4c43-bdb8-114c83b9d644" providerId="ADAL" clId="{13798771-3E8A-4E94-880D-5450E7A0D0A3}" dt="2023-06-06T10:42:55.128" v="120" actId="478"/>
          <ac:spMkLst>
            <pc:docMk/>
            <pc:sldMk cId="443494741" sldId="285"/>
            <ac:spMk id="4" creationId="{A39CF3BC-CC94-279C-F7EE-FE12D13875A9}"/>
          </ac:spMkLst>
        </pc:spChg>
        <pc:spChg chg="add mod">
          <ac:chgData name="성 유창" userId="2896dfb9-7814-4c43-bdb8-114c83b9d644" providerId="ADAL" clId="{13798771-3E8A-4E94-880D-5450E7A0D0A3}" dt="2023-06-06T10:43:42.398" v="130" actId="14100"/>
          <ac:spMkLst>
            <pc:docMk/>
            <pc:sldMk cId="443494741" sldId="285"/>
            <ac:spMk id="7" creationId="{1DF31CA1-3B6F-90A0-5B1F-80DAFE597300}"/>
          </ac:spMkLst>
        </pc:spChg>
        <pc:spChg chg="add mod">
          <ac:chgData name="성 유창" userId="2896dfb9-7814-4c43-bdb8-114c83b9d644" providerId="ADAL" clId="{13798771-3E8A-4E94-880D-5450E7A0D0A3}" dt="2023-06-06T10:43:54.246" v="133" actId="14100"/>
          <ac:spMkLst>
            <pc:docMk/>
            <pc:sldMk cId="443494741" sldId="285"/>
            <ac:spMk id="8" creationId="{3A9BEDEB-A0EB-218A-6773-26C7F8CA6432}"/>
          </ac:spMkLst>
        </pc:spChg>
        <pc:spChg chg="add mod">
          <ac:chgData name="성 유창" userId="2896dfb9-7814-4c43-bdb8-114c83b9d644" providerId="ADAL" clId="{13798771-3E8A-4E94-880D-5450E7A0D0A3}" dt="2023-06-06T10:44:09.185" v="181" actId="20577"/>
          <ac:spMkLst>
            <pc:docMk/>
            <pc:sldMk cId="443494741" sldId="285"/>
            <ac:spMk id="9" creationId="{ABCA7425-831A-A9F0-1199-5BCBC72E1388}"/>
          </ac:spMkLst>
        </pc:spChg>
        <pc:picChg chg="add mod">
          <ac:chgData name="성 유창" userId="2896dfb9-7814-4c43-bdb8-114c83b9d644" providerId="ADAL" clId="{13798771-3E8A-4E94-880D-5450E7A0D0A3}" dt="2023-06-06T10:35:01.263" v="41" actId="1076"/>
          <ac:picMkLst>
            <pc:docMk/>
            <pc:sldMk cId="443494741" sldId="285"/>
            <ac:picMk id="3" creationId="{8AC11503-69F3-BA31-1A3F-0C5AF138FABC}"/>
          </ac:picMkLst>
        </pc:picChg>
        <pc:picChg chg="add mod">
          <ac:chgData name="성 유창" userId="2896dfb9-7814-4c43-bdb8-114c83b9d644" providerId="ADAL" clId="{13798771-3E8A-4E94-880D-5450E7A0D0A3}" dt="2023-06-06T10:43:25.345" v="126" actId="208"/>
          <ac:picMkLst>
            <pc:docMk/>
            <pc:sldMk cId="443494741" sldId="285"/>
            <ac:picMk id="6" creationId="{75DFF5BE-0D31-1E49-FEC2-32E28634AD88}"/>
          </ac:picMkLst>
        </pc:picChg>
      </pc:sldChg>
      <pc:sldChg chg="addSp delSp modSp new mod">
        <pc:chgData name="성 유창" userId="2896dfb9-7814-4c43-bdb8-114c83b9d644" providerId="ADAL" clId="{13798771-3E8A-4E94-880D-5450E7A0D0A3}" dt="2023-06-06T10:44:13.990" v="182" actId="1076"/>
        <pc:sldMkLst>
          <pc:docMk/>
          <pc:sldMk cId="2783163597" sldId="286"/>
        </pc:sldMkLst>
        <pc:spChg chg="add mod">
          <ac:chgData name="성 유창" userId="2896dfb9-7814-4c43-bdb8-114c83b9d644" providerId="ADAL" clId="{13798771-3E8A-4E94-880D-5450E7A0D0A3}" dt="2023-06-06T10:44:13.990" v="182" actId="1076"/>
          <ac:spMkLst>
            <pc:docMk/>
            <pc:sldMk cId="2783163597" sldId="286"/>
            <ac:spMk id="4" creationId="{23224D7E-881C-BCE9-95B8-A32D77F8AF6F}"/>
          </ac:spMkLst>
        </pc:spChg>
        <pc:picChg chg="add mod">
          <ac:chgData name="성 유창" userId="2896dfb9-7814-4c43-bdb8-114c83b9d644" providerId="ADAL" clId="{13798771-3E8A-4E94-880D-5450E7A0D0A3}" dt="2023-06-06T10:35:46.662" v="44" actId="1076"/>
          <ac:picMkLst>
            <pc:docMk/>
            <pc:sldMk cId="2783163597" sldId="286"/>
            <ac:picMk id="3" creationId="{B292850B-C6EF-D222-DC30-037F8D7C24D7}"/>
          </ac:picMkLst>
        </pc:picChg>
        <pc:picChg chg="add del">
          <ac:chgData name="성 유창" userId="2896dfb9-7814-4c43-bdb8-114c83b9d644" providerId="ADAL" clId="{13798771-3E8A-4E94-880D-5450E7A0D0A3}" dt="2023-06-06T10:36:22.608" v="72" actId="478"/>
          <ac:picMkLst>
            <pc:docMk/>
            <pc:sldMk cId="2783163597" sldId="286"/>
            <ac:picMk id="6" creationId="{4857A5FF-51FB-E630-D8F7-DA581D2060A1}"/>
          </ac:picMkLst>
        </pc:picChg>
      </pc:sldChg>
      <pc:sldChg chg="addSp delSp modSp new del mod">
        <pc:chgData name="성 유창" userId="2896dfb9-7814-4c43-bdb8-114c83b9d644" providerId="ADAL" clId="{13798771-3E8A-4E94-880D-5450E7A0D0A3}" dt="2023-06-06T10:41:55.129" v="113" actId="2696"/>
        <pc:sldMkLst>
          <pc:docMk/>
          <pc:sldMk cId="591364156" sldId="287"/>
        </pc:sldMkLst>
        <pc:spChg chg="add del mod">
          <ac:chgData name="성 유창" userId="2896dfb9-7814-4c43-bdb8-114c83b9d644" providerId="ADAL" clId="{13798771-3E8A-4E94-880D-5450E7A0D0A3}" dt="2023-06-06T10:41:42.234" v="112" actId="478"/>
          <ac:spMkLst>
            <pc:docMk/>
            <pc:sldMk cId="591364156" sldId="287"/>
            <ac:spMk id="4" creationId="{4E236223-10C1-A118-4CCA-7DC888921532}"/>
          </ac:spMkLst>
        </pc:spChg>
        <pc:picChg chg="add mod">
          <ac:chgData name="성 유창" userId="2896dfb9-7814-4c43-bdb8-114c83b9d644" providerId="ADAL" clId="{13798771-3E8A-4E94-880D-5450E7A0D0A3}" dt="2023-06-06T10:37:52.966" v="75" actId="1076"/>
          <ac:picMkLst>
            <pc:docMk/>
            <pc:sldMk cId="591364156" sldId="287"/>
            <ac:picMk id="3" creationId="{0D8AE20D-E88C-D08C-42C8-6671D0E6A3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EC0768-FB27-C8F0-C171-1B2E96ED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400C5C-FFC2-DBA3-1A6A-6AB0A8D7D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9444AF-C50D-C702-5C65-9B1EACD6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39C073-F670-FF56-D4A1-C9C8DAE7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A95250-EABF-E8C7-CFF1-CFE5332F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2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891BED-8442-9D3D-3B1A-0A95A6CB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85EF3F-858F-CA32-01A3-2DFBE8788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12AEBA-C431-8F22-B30A-874D5E5C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9742B3-B591-F6EE-0939-32ADA197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F2A7AB-B993-5E59-F2C2-6B0FA1C8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91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A7AF1E8-2389-0F39-70F9-3FF7BF1A6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F48FC8-0F51-2CF3-FF32-1525195C8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6A4C4D-00B0-C4D4-1900-29428D51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5FC17D-583C-AF7D-4648-1DB43CF4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387714-FD46-F225-8172-ADA25853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92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5F30D-F4A9-FFC0-34F0-9F779D50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92BFAF-A3F8-0CCA-4E9F-763AC0C4E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C60758-25D8-0F20-7298-E5CC9C94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EB259D-1538-0C51-2193-42CAED26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B9CB3A-CAD4-1661-8BC6-F42A7150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44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0D6D2F-278C-16EA-FFA9-8E5875D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08C07E-0E73-649F-E92A-A0D1947E1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2EFE3-EB3E-97F4-F572-6A5925FB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059CC7-1404-B2FD-5089-1858FC17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3A3CEC-C5DC-6CE4-A5A0-BDC51BEE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97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ECC7A0-D24E-162E-E772-3F24082B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6CA8D2-9319-BF8D-7D13-0B2D6556C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DE7128-7892-EBA1-CFC5-2FF0914A4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5CCE6-B907-AB63-9684-DEBE5652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CA3B43D-01EB-690F-6FBC-A847B4D2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BF980C-7EA2-39D3-2335-60F63945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59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A31242-7079-4446-0A56-2625237D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7B6110-243C-00DE-B885-BD3F6421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072C0C-2271-7886-C77C-93F062C3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5BFE02-B1A7-BD14-C762-BABB23903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8CAE6C-CE28-7DD3-2941-348BA853E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34228DD-3E52-FAB4-C018-9BB33B1C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F23D21-3690-26D5-96C0-90B11173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DEE860-BEFE-A632-8839-116574EF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44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62594F-6DB0-2840-5467-B107054E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B357E4-1325-C56B-D6A1-86C3E998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F6C821-7154-57A1-7DAC-3682BF90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88AEBD-F794-F049-BE22-38B8E1E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39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119C6D-576C-02BE-D253-760549A1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96C2EAF-67E7-FA02-2F2F-70D579A2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22467C-3E4C-E6DF-F87F-80B2ADB0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1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85449-0DBC-A4C7-FEC4-1BAEA9E2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4DE485-4A97-A7F0-7621-A2C4D419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FE9DBE-D327-9A32-09A0-9675D0B9C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96386A-7A5D-5B16-7714-F706EEC4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B560C4-B9CE-DDAC-6628-05104996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6D9D4A-84EA-1A65-3788-889AF27C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0DBFA-A231-A71D-8EF5-3DC743EB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DB2B69-CD15-AD75-8D12-F8183AED0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93EE757-BDE5-E7DD-6C34-7A72FA1CE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C56460-0680-4521-7512-C6C578FC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D3FD43-80F2-C767-274D-3F199978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8E81F3-B4DC-4732-D126-9E2D88AD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0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6BC1D5B-5740-DCF0-6DF8-595CEE9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8B407B-B675-0684-20C3-E41AF6FB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E63F36-2DA8-A430-7B1D-D0FA2E1B1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CACCC-BDA7-40CD-B4A7-666B5A06042D}" type="datetimeFigureOut">
              <a:rPr lang="ko-KR" altLang="en-US" smtClean="0"/>
              <a:t>2023. 6. 7.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1E1392-4233-6F82-0ED3-452BB6CF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350AFA-78A9-E34C-A3CD-BE131BD56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260A-2AD0-48D5-BEFA-088821EE62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7E9E2F7-1238-176A-1C81-AFAA8D9A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803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F5F737-F061-7FD9-9287-E0236F427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31" y="0"/>
            <a:ext cx="28121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CCDEC-37A6-831C-E825-3810156D2A22}"/>
              </a:ext>
            </a:extLst>
          </p:cNvPr>
          <p:cNvSpPr txBox="1"/>
          <p:nvPr/>
        </p:nvSpPr>
        <p:spPr>
          <a:xfrm>
            <a:off x="5746459" y="889233"/>
            <a:ext cx="6199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 홈 화면에서 상단 검색 </a:t>
            </a:r>
            <a:r>
              <a:rPr lang="ko-KR" altLang="en-US" dirty="0" err="1"/>
              <a:t>했을시</a:t>
            </a:r>
            <a:r>
              <a:rPr lang="ko-KR" altLang="en-US" dirty="0"/>
              <a:t> </a:t>
            </a:r>
            <a:r>
              <a:rPr lang="ko-KR" altLang="en-US" dirty="0" err="1"/>
              <a:t>더보기</a:t>
            </a:r>
            <a:r>
              <a:rPr lang="ko-KR" altLang="en-US" dirty="0"/>
              <a:t> 버튼이 보임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모바일에서 홈으로 다시 가서 </a:t>
            </a:r>
            <a:endParaRPr lang="en-US" altLang="ko-KR" dirty="0"/>
          </a:p>
          <a:p>
            <a:r>
              <a:rPr lang="ko-KR" altLang="en-US" dirty="0"/>
              <a:t>다른 검색어로 검색했는데 기존 검색내용이 계속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50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EADD2D-DD92-672C-F85A-34CBC4E7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9112" cy="6018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EA3C9-65B8-1DAB-17A1-B28427698192}"/>
              </a:ext>
            </a:extLst>
          </p:cNvPr>
          <p:cNvSpPr txBox="1"/>
          <p:nvPr/>
        </p:nvSpPr>
        <p:spPr>
          <a:xfrm>
            <a:off x="4898571" y="4460033"/>
            <a:ext cx="5210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보내기 버튼 누르면 반응이 없음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견적단가에 문자를 숫자로 고치니까 넘어 갔는데</a:t>
            </a:r>
            <a:endParaRPr lang="en-US" altLang="ko-KR" dirty="0"/>
          </a:p>
          <a:p>
            <a:r>
              <a:rPr lang="ko-KR" altLang="en-US" dirty="0"/>
              <a:t>문자 입력 안되게 해야 할 듯 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19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806C4E5-3564-809B-3F84-2BA83C02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421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D5A22-16D7-2868-4F34-48F7F3F91427}"/>
              </a:ext>
            </a:extLst>
          </p:cNvPr>
          <p:cNvSpPr txBox="1"/>
          <p:nvPr/>
        </p:nvSpPr>
        <p:spPr>
          <a:xfrm>
            <a:off x="3409206" y="251925"/>
            <a:ext cx="57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PC. </a:t>
            </a:r>
            <a:r>
              <a:rPr lang="ko-KR" altLang="en-US" dirty="0"/>
              <a:t>상단고정 버튼 눌러도 팝업만 뜨고 색깔 변화 없음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7427597-21CE-7C7F-D23C-0B0F2C1200B1}"/>
              </a:ext>
            </a:extLst>
          </p:cNvPr>
          <p:cNvSpPr/>
          <p:nvPr/>
        </p:nvSpPr>
        <p:spPr>
          <a:xfrm>
            <a:off x="6929306" y="1610686"/>
            <a:ext cx="327171" cy="293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0C9FDEA-1C53-509A-DAFA-02BE4E51F103}"/>
              </a:ext>
            </a:extLst>
          </p:cNvPr>
          <p:cNvSpPr/>
          <p:nvPr/>
        </p:nvSpPr>
        <p:spPr>
          <a:xfrm>
            <a:off x="7660546" y="5454242"/>
            <a:ext cx="2725025" cy="293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E8626-4A94-0018-6013-7D37F601859B}"/>
              </a:ext>
            </a:extLst>
          </p:cNvPr>
          <p:cNvSpPr txBox="1"/>
          <p:nvPr/>
        </p:nvSpPr>
        <p:spPr>
          <a:xfrm>
            <a:off x="7558480" y="5747857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펴기</a:t>
            </a:r>
            <a:r>
              <a:rPr lang="en-US" altLang="ko-KR" dirty="0"/>
              <a:t> </a:t>
            </a:r>
            <a:r>
              <a:rPr lang="ko-KR" altLang="en-US" dirty="0"/>
              <a:t>버튼이 다른 글씨와 겹쳐져 있음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7CBA681-E448-1EAD-4B45-FF875AD35491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0820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619B75-F5A4-CC40-E723-376BDE56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8031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BCBEF-FDCB-071F-98E1-CA99692AB368}"/>
              </a:ext>
            </a:extLst>
          </p:cNvPr>
          <p:cNvSpPr txBox="1"/>
          <p:nvPr/>
        </p:nvSpPr>
        <p:spPr>
          <a:xfrm>
            <a:off x="3967993" y="604007"/>
            <a:ext cx="4487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매칭  관리에서 상세보기 </a:t>
            </a:r>
            <a:r>
              <a:rPr lang="ko-KR" altLang="en-US" dirty="0" err="1"/>
              <a:t>눌렀을때</a:t>
            </a:r>
            <a:endParaRPr lang="en-US" altLang="ko-KR" dirty="0"/>
          </a:p>
          <a:p>
            <a:r>
              <a:rPr lang="ko-KR" altLang="en-US" dirty="0"/>
              <a:t>설명과 확인이 겹쳐져서 </a:t>
            </a:r>
            <a:r>
              <a:rPr lang="ko-KR" altLang="en-US" dirty="0" err="1"/>
              <a:t>설명글이</a:t>
            </a:r>
            <a:r>
              <a:rPr lang="ko-KR" altLang="en-US" dirty="0"/>
              <a:t> 안보임</a:t>
            </a:r>
            <a:r>
              <a:rPr lang="en-US" altLang="ko-KR" dirty="0"/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6E8EC58-B073-CFEA-0261-C2678330A06F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272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3963E1-E543-B498-CCAC-12879064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2075" cy="3838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5FE28-498E-29A5-86A8-B9E3DA933F28}"/>
              </a:ext>
            </a:extLst>
          </p:cNvPr>
          <p:cNvSpPr txBox="1"/>
          <p:nvPr/>
        </p:nvSpPr>
        <p:spPr>
          <a:xfrm>
            <a:off x="5775649" y="774441"/>
            <a:ext cx="2520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쿠폰등록 오타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쿠폰 벌로 </a:t>
            </a:r>
            <a:r>
              <a:rPr lang="en-US" altLang="ko-KR" dirty="0"/>
              <a:t>&gt; </a:t>
            </a:r>
            <a:r>
              <a:rPr lang="ko-KR" altLang="en-US" dirty="0"/>
              <a:t>쿠폰 별로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EF4569-4DE4-E536-5B11-DBB6035F23F5}"/>
              </a:ext>
            </a:extLst>
          </p:cNvPr>
          <p:cNvSpPr/>
          <p:nvPr/>
        </p:nvSpPr>
        <p:spPr>
          <a:xfrm>
            <a:off x="3797559" y="2483141"/>
            <a:ext cx="559837" cy="204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71B98E9-55B9-4A7D-EA82-AD73190A1B49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7760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11CD1FB-308A-23C0-B81F-56CEBB441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9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90D683-E50B-80D7-D9C8-8593AEAB20A9}"/>
              </a:ext>
            </a:extLst>
          </p:cNvPr>
          <p:cNvSpPr txBox="1"/>
          <p:nvPr/>
        </p:nvSpPr>
        <p:spPr>
          <a:xfrm>
            <a:off x="8555999" y="757329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디자이너 정보 확인 불가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클릭이 안 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16E5C9-4AF3-6EAE-C2C4-88012C205448}"/>
              </a:ext>
            </a:extLst>
          </p:cNvPr>
          <p:cNvSpPr/>
          <p:nvPr/>
        </p:nvSpPr>
        <p:spPr>
          <a:xfrm>
            <a:off x="11532637" y="1501629"/>
            <a:ext cx="494522" cy="336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8AE2961-E678-C277-7D39-815F96D3220D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2134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CF2E036-3EF5-D358-2EDC-61C21C35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945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52F97-E2D0-16F8-F25E-DD2923DC788A}"/>
              </a:ext>
            </a:extLst>
          </p:cNvPr>
          <p:cNvSpPr txBox="1"/>
          <p:nvPr/>
        </p:nvSpPr>
        <p:spPr>
          <a:xfrm>
            <a:off x="3545633" y="643812"/>
            <a:ext cx="85218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디자이너 </a:t>
            </a:r>
            <a:r>
              <a:rPr lang="en-US" altLang="ko-KR" dirty="0"/>
              <a:t>– </a:t>
            </a:r>
            <a:r>
              <a:rPr lang="ko-KR" altLang="en-US" dirty="0"/>
              <a:t>계약서 작성 </a:t>
            </a:r>
            <a:r>
              <a:rPr lang="en-US" altLang="ko-KR" dirty="0"/>
              <a:t>– </a:t>
            </a:r>
            <a:r>
              <a:rPr lang="ko-KR" altLang="en-US" dirty="0"/>
              <a:t>작업정보 입력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계약서작성중</a:t>
            </a:r>
            <a:r>
              <a:rPr lang="ko-KR" altLang="en-US" dirty="0"/>
              <a:t> 스타일 추가 </a:t>
            </a:r>
            <a:r>
              <a:rPr lang="ko-KR" altLang="en-US" dirty="0" err="1"/>
              <a:t>했을시</a:t>
            </a:r>
            <a:r>
              <a:rPr lang="ko-KR" altLang="en-US" dirty="0"/>
              <a:t> 첨부파일 안 올려도 다음으로 넘어 갈 수 있음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필수값으로</a:t>
            </a:r>
            <a:r>
              <a:rPr lang="ko-KR" altLang="en-US" dirty="0"/>
              <a:t> 변경 필요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스타일 삭제 할 </a:t>
            </a:r>
            <a:r>
              <a:rPr lang="ko-KR" altLang="en-US" dirty="0" err="1"/>
              <a:t>수있는것도</a:t>
            </a:r>
            <a:r>
              <a:rPr lang="ko-KR" altLang="en-US" dirty="0"/>
              <a:t> 필요 할 것 같음</a:t>
            </a:r>
            <a:r>
              <a:rPr lang="en-US" altLang="ko-KR" dirty="0"/>
              <a:t>,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8749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751012-E169-4DDB-4C5E-194E44B0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455C42-FA5B-E677-A71F-FB9E53E1BB60}"/>
              </a:ext>
            </a:extLst>
          </p:cNvPr>
          <p:cNvSpPr txBox="1"/>
          <p:nvPr/>
        </p:nvSpPr>
        <p:spPr>
          <a:xfrm>
            <a:off x="4506686" y="494522"/>
            <a:ext cx="3636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PC</a:t>
            </a:r>
            <a:r>
              <a:rPr lang="ko-KR" altLang="en-US" dirty="0"/>
              <a:t>에서 진행 </a:t>
            </a:r>
            <a:r>
              <a:rPr lang="ko-KR" altLang="en-US" dirty="0" err="1"/>
              <a:t>할때</a:t>
            </a:r>
            <a:endParaRPr lang="en-US" altLang="ko-KR" dirty="0"/>
          </a:p>
          <a:p>
            <a:r>
              <a:rPr lang="ko-KR" altLang="en-US" dirty="0"/>
              <a:t>총 수량 칸에서</a:t>
            </a:r>
            <a:r>
              <a:rPr lang="en-US" altLang="ko-KR" dirty="0"/>
              <a:t>Tab</a:t>
            </a:r>
            <a:r>
              <a:rPr lang="ko-KR" altLang="en-US" dirty="0"/>
              <a:t>키 누르게 되면</a:t>
            </a:r>
            <a:endParaRPr lang="en-US" altLang="ko-KR" dirty="0"/>
          </a:p>
          <a:p>
            <a:r>
              <a:rPr lang="ko-KR" altLang="en-US" dirty="0"/>
              <a:t>오른쪽 사진처럼 </a:t>
            </a:r>
            <a:r>
              <a:rPr lang="ko-KR" altLang="en-US" dirty="0" err="1"/>
              <a:t>넘어감</a:t>
            </a:r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582A4CC-00FE-1B34-4482-DA777599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65" y="0"/>
            <a:ext cx="3889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76C3EF-21A1-B3BF-E521-10C4208E3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26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5781D-8BBC-8E39-DAF8-4FEADB68A05D}"/>
              </a:ext>
            </a:extLst>
          </p:cNvPr>
          <p:cNvSpPr txBox="1"/>
          <p:nvPr/>
        </p:nvSpPr>
        <p:spPr>
          <a:xfrm>
            <a:off x="8836090" y="466531"/>
            <a:ext cx="3430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매칭 올리면서 사진 </a:t>
            </a:r>
            <a:r>
              <a:rPr lang="ko-KR" altLang="en-US" dirty="0" err="1"/>
              <a:t>확인중인데</a:t>
            </a:r>
            <a:endParaRPr lang="en-US" altLang="ko-KR" dirty="0"/>
          </a:p>
          <a:p>
            <a:r>
              <a:rPr lang="ko-KR" altLang="en-US" dirty="0"/>
              <a:t>클릭하고 아래쪽에 </a:t>
            </a:r>
            <a:r>
              <a:rPr lang="ko-KR" altLang="en-US" dirty="0" err="1"/>
              <a:t>닫기버튼이</a:t>
            </a:r>
            <a:endParaRPr lang="en-US" altLang="ko-KR" dirty="0"/>
          </a:p>
          <a:p>
            <a:r>
              <a:rPr lang="ko-KR" altLang="en-US" dirty="0"/>
              <a:t>잘 안보임</a:t>
            </a:r>
          </a:p>
        </p:txBody>
      </p:sp>
    </p:spTree>
    <p:extLst>
      <p:ext uri="{BB962C8B-B14F-4D97-AF65-F5344CB8AC3E}">
        <p14:creationId xmlns:p14="http://schemas.microsoft.com/office/powerpoint/2010/main" val="1674520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D91E40-6903-67C9-5921-68FD75B4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43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AC7B3-6283-5C2B-F862-51DD287E9FC0}"/>
              </a:ext>
            </a:extLst>
          </p:cNvPr>
          <p:cNvSpPr txBox="1"/>
          <p:nvPr/>
        </p:nvSpPr>
        <p:spPr>
          <a:xfrm>
            <a:off x="6374380" y="979714"/>
            <a:ext cx="590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매칭 </a:t>
            </a:r>
            <a:r>
              <a:rPr lang="ko-KR" altLang="en-US" dirty="0" err="1"/>
              <a:t>리스트중</a:t>
            </a:r>
            <a:r>
              <a:rPr lang="ko-KR" altLang="en-US" dirty="0"/>
              <a:t> 상단고정 해제해도 상단 고정되었습니다</a:t>
            </a:r>
            <a:endParaRPr lang="en-US" altLang="ko-KR" dirty="0"/>
          </a:p>
          <a:p>
            <a:r>
              <a:rPr lang="ko-KR" altLang="en-US" dirty="0"/>
              <a:t>라는 팝업이 뜸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7696E1A-6B58-2691-C9AE-A7D3B048F63F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406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76621F-4276-69D6-786E-8D5E30EE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17020" cy="33527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CC90A-4CC4-2E02-9206-16252B75012F}"/>
              </a:ext>
            </a:extLst>
          </p:cNvPr>
          <p:cNvSpPr txBox="1"/>
          <p:nvPr/>
        </p:nvSpPr>
        <p:spPr>
          <a:xfrm>
            <a:off x="1520889" y="2983376"/>
            <a:ext cx="1012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매칭 사진을 최대로 다 </a:t>
            </a:r>
            <a:r>
              <a:rPr lang="ko-KR" altLang="en-US" dirty="0" err="1"/>
              <a:t>올렸을때</a:t>
            </a:r>
            <a:r>
              <a:rPr lang="ko-KR" altLang="en-US" dirty="0"/>
              <a:t> </a:t>
            </a:r>
            <a:r>
              <a:rPr lang="ko-KR" altLang="en-US" dirty="0" err="1"/>
              <a:t>펼쳤을때</a:t>
            </a:r>
            <a:r>
              <a:rPr lang="ko-KR" altLang="en-US" dirty="0"/>
              <a:t> 화면이 많이 깨지는듯 합니다 </a:t>
            </a:r>
            <a:r>
              <a:rPr lang="en-US" altLang="ko-KR" dirty="0"/>
              <a:t>(</a:t>
            </a:r>
            <a:r>
              <a:rPr lang="ko-KR" altLang="en-US" dirty="0"/>
              <a:t>사진은 </a:t>
            </a:r>
            <a:r>
              <a:rPr lang="en-US" altLang="ko-KR" dirty="0"/>
              <a:t>55%</a:t>
            </a:r>
            <a:r>
              <a:rPr lang="ko-KR" altLang="en-US" dirty="0"/>
              <a:t>축소한화면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49D9B1-DF39-F663-AB28-219E80848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93"/>
            <a:ext cx="6431319" cy="33205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1EFE58D-53BF-574C-492E-F64B1E616965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3322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955F958-16B0-11E6-E470-78F2CFAB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9803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BEC55-FD13-17C0-FD17-073733B1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58" y="0"/>
            <a:ext cx="319803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96E2BB-22BA-9DB5-4B5C-11519E7DB851}"/>
              </a:ext>
            </a:extLst>
          </p:cNvPr>
          <p:cNvSpPr txBox="1"/>
          <p:nvPr/>
        </p:nvSpPr>
        <p:spPr>
          <a:xfrm>
            <a:off x="569688" y="3951215"/>
            <a:ext cx="669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모바일에서 아래쪽 관리 버튼 누르면 등록 관리 </a:t>
            </a:r>
            <a:r>
              <a:rPr lang="ko-KR" altLang="en-US" dirty="0" err="1"/>
              <a:t>둘다</a:t>
            </a:r>
            <a:r>
              <a:rPr lang="ko-KR" altLang="en-US" dirty="0"/>
              <a:t> 불 들어옴</a:t>
            </a:r>
            <a:endParaRPr lang="en-US" altLang="ko-KR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52D69B-A1D8-BB64-81A1-807023C74260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1110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D30726-50C7-6BA0-F454-54D55783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9" y="0"/>
            <a:ext cx="1057209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1D4B6-338A-FA2F-033E-1E84D4235062}"/>
              </a:ext>
            </a:extLst>
          </p:cNvPr>
          <p:cNvSpPr txBox="1"/>
          <p:nvPr/>
        </p:nvSpPr>
        <p:spPr>
          <a:xfrm>
            <a:off x="2374084" y="1400961"/>
            <a:ext cx="8127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매칭 확인하고 있는데 사진을 클릭해도 </a:t>
            </a:r>
            <a:r>
              <a:rPr lang="ko-KR" altLang="en-US" dirty="0" err="1"/>
              <a:t>확대되서</a:t>
            </a:r>
            <a:r>
              <a:rPr lang="ko-KR" altLang="en-US" dirty="0"/>
              <a:t> </a:t>
            </a:r>
            <a:r>
              <a:rPr lang="ko-KR" altLang="en-US" dirty="0" err="1"/>
              <a:t>볼수</a:t>
            </a:r>
            <a:r>
              <a:rPr lang="ko-KR" altLang="en-US" dirty="0"/>
              <a:t> 있으면 </a:t>
            </a:r>
            <a:r>
              <a:rPr lang="ko-KR" altLang="en-US" dirty="0" err="1"/>
              <a:t>좋을듯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맨 앞에 </a:t>
            </a:r>
            <a:r>
              <a:rPr lang="en-US" altLang="ko-KR" dirty="0"/>
              <a:t>PDF</a:t>
            </a:r>
            <a:r>
              <a:rPr lang="ko-KR" altLang="en-US" dirty="0"/>
              <a:t>사진이면 그냥 하얗게 보이는데</a:t>
            </a:r>
            <a:endParaRPr lang="en-US" altLang="ko-KR" dirty="0"/>
          </a:p>
          <a:p>
            <a:r>
              <a:rPr lang="ko-KR" altLang="en-US" dirty="0"/>
              <a:t>옆으로 넘기면 </a:t>
            </a:r>
            <a:r>
              <a:rPr lang="ko-KR" altLang="en-US" dirty="0" err="1"/>
              <a:t>되는걸</a:t>
            </a:r>
            <a:r>
              <a:rPr lang="ko-KR" altLang="en-US" dirty="0"/>
              <a:t> 인지 못 할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F00246-E409-26FB-1402-83C127CA8CA6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91960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2A68B2-006A-90D6-8D08-0273E75C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5762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00EA8-5959-9ADC-64CB-0969DF057607}"/>
              </a:ext>
            </a:extLst>
          </p:cNvPr>
          <p:cNvSpPr txBox="1"/>
          <p:nvPr/>
        </p:nvSpPr>
        <p:spPr>
          <a:xfrm>
            <a:off x="2097248" y="5972961"/>
            <a:ext cx="674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새로운 매칭에 참여를 하려고 했는데 단가 </a:t>
            </a:r>
            <a:r>
              <a:rPr lang="en-US" altLang="ko-KR" dirty="0"/>
              <a:t>, </a:t>
            </a:r>
            <a:r>
              <a:rPr lang="ko-KR" altLang="en-US" dirty="0"/>
              <a:t>메시지 입력 안되고</a:t>
            </a:r>
            <a:endParaRPr lang="en-US" altLang="ko-KR" dirty="0"/>
          </a:p>
          <a:p>
            <a:r>
              <a:rPr lang="ko-KR" altLang="en-US" dirty="0"/>
              <a:t>입력 없이 보내기 누르니 참여가 됨</a:t>
            </a:r>
            <a:r>
              <a:rPr lang="en-US" altLang="ko-KR" dirty="0"/>
              <a:t>. </a:t>
            </a:r>
            <a:r>
              <a:rPr lang="ko-KR" altLang="en-US" dirty="0"/>
              <a:t>팝업에 확인</a:t>
            </a:r>
            <a:r>
              <a:rPr lang="en-US" altLang="ko-KR" dirty="0"/>
              <a:t>, </a:t>
            </a:r>
            <a:r>
              <a:rPr lang="ko-KR" altLang="en-US" dirty="0"/>
              <a:t>대화버튼 깨짐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39575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57B0EE-0F10-BA1B-CDE2-20373ECE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5425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D811E1-5E55-AF0E-FABB-887650894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63" y="3384958"/>
            <a:ext cx="5314950" cy="14763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3D17F-95AA-53D1-ADD5-F403BD9A63DE}"/>
              </a:ext>
            </a:extLst>
          </p:cNvPr>
          <p:cNvSpPr txBox="1"/>
          <p:nvPr/>
        </p:nvSpPr>
        <p:spPr>
          <a:xfrm>
            <a:off x="2266575" y="3384958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채팅창</a:t>
            </a:r>
            <a:r>
              <a:rPr lang="ko-KR" altLang="en-US" dirty="0"/>
              <a:t> 아래 버튼 누르니 목록 버튼 깨짐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0C25E7-3B3F-0197-BDD4-EA49B6EBFCCF}"/>
              </a:ext>
            </a:extLst>
          </p:cNvPr>
          <p:cNvSpPr/>
          <p:nvPr/>
        </p:nvSpPr>
        <p:spPr>
          <a:xfrm>
            <a:off x="3196206" y="4471332"/>
            <a:ext cx="427838" cy="390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9AD24D1-EAB0-09A5-C9C1-CB05D6780F58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82592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6FDCD08-DC68-4928-6FF2-4516C837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" y="0"/>
            <a:ext cx="27547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B21A3-83E8-BB00-98C9-610805CC99EB}"/>
              </a:ext>
            </a:extLst>
          </p:cNvPr>
          <p:cNvSpPr txBox="1"/>
          <p:nvPr/>
        </p:nvSpPr>
        <p:spPr>
          <a:xfrm>
            <a:off x="4002833" y="839755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매칭 참여한 공장 정보에서 대화하기 버튼 눌러도 대화창으로 </a:t>
            </a:r>
            <a:r>
              <a:rPr lang="ko-KR" altLang="en-US" dirty="0" err="1"/>
              <a:t>안넘어감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F16268E-96B9-39EE-F4BF-AEA2107752C0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6887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04F6C6-16B2-E6E0-D766-B875A2609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73" y="0"/>
            <a:ext cx="101046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04F0D0-E3EE-AC2B-6585-6C6242A847BE}"/>
              </a:ext>
            </a:extLst>
          </p:cNvPr>
          <p:cNvSpPr txBox="1"/>
          <p:nvPr/>
        </p:nvSpPr>
        <p:spPr>
          <a:xfrm>
            <a:off x="5859625" y="3059668"/>
            <a:ext cx="412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첨부파일도 접었다 폈다가 가능할까요</a:t>
            </a:r>
          </a:p>
        </p:txBody>
      </p:sp>
    </p:spTree>
    <p:extLst>
      <p:ext uri="{BB962C8B-B14F-4D97-AF65-F5344CB8AC3E}">
        <p14:creationId xmlns:p14="http://schemas.microsoft.com/office/powerpoint/2010/main" val="41515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8AA77C0-22C7-93E0-B37E-14CEE7780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0E679-8D17-C91B-4739-DE65EEACF182}"/>
              </a:ext>
            </a:extLst>
          </p:cNvPr>
          <p:cNvSpPr txBox="1"/>
          <p:nvPr/>
        </p:nvSpPr>
        <p:spPr>
          <a:xfrm>
            <a:off x="7632441" y="2239348"/>
            <a:ext cx="43540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납품방식 </a:t>
            </a:r>
            <a:r>
              <a:rPr lang="en-US" altLang="ko-KR" dirty="0"/>
              <a:t>-</a:t>
            </a:r>
            <a:r>
              <a:rPr lang="ko-KR" altLang="en-US" dirty="0"/>
              <a:t> 일괄방식</a:t>
            </a:r>
            <a:endParaRPr lang="en-US" altLang="ko-KR" dirty="0"/>
          </a:p>
          <a:p>
            <a:r>
              <a:rPr lang="ko-KR" altLang="en-US" dirty="0"/>
              <a:t>계약금 </a:t>
            </a:r>
            <a:r>
              <a:rPr lang="en-US" altLang="ko-KR" dirty="0"/>
              <a:t>–</a:t>
            </a:r>
            <a:r>
              <a:rPr lang="ko-KR" altLang="en-US" dirty="0"/>
              <a:t> 있음</a:t>
            </a:r>
            <a:endParaRPr lang="en-US" altLang="ko-KR" dirty="0"/>
          </a:p>
          <a:p>
            <a:r>
              <a:rPr lang="ko-KR" altLang="en-US" dirty="0"/>
              <a:t>두가지가 보편적으로 많이 진행해서</a:t>
            </a:r>
            <a:endParaRPr lang="en-US" altLang="ko-KR" dirty="0"/>
          </a:p>
          <a:p>
            <a:r>
              <a:rPr lang="ko-KR" altLang="en-US" dirty="0"/>
              <a:t>일괄방식과 있음을 기본값으로 </a:t>
            </a:r>
            <a:r>
              <a:rPr lang="ko-KR" altLang="en-US" dirty="0" err="1"/>
              <a:t>정하는게</a:t>
            </a:r>
            <a:endParaRPr lang="en-US" altLang="ko-KR" dirty="0"/>
          </a:p>
          <a:p>
            <a:r>
              <a:rPr lang="ko-KR" altLang="en-US" dirty="0" err="1"/>
              <a:t>좋을듯</a:t>
            </a:r>
            <a:r>
              <a:rPr lang="ko-KR" altLang="en-US" dirty="0"/>
              <a:t> 합니다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8119D-EC93-1510-98E6-6C2B62697527}"/>
              </a:ext>
            </a:extLst>
          </p:cNvPr>
          <p:cNvSpPr txBox="1"/>
          <p:nvPr/>
        </p:nvSpPr>
        <p:spPr>
          <a:xfrm>
            <a:off x="606490" y="5150497"/>
            <a:ext cx="3794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계약금 없음으로 </a:t>
            </a:r>
            <a:r>
              <a:rPr lang="ko-KR" altLang="en-US" dirty="0" err="1"/>
              <a:t>체크되어있는데</a:t>
            </a:r>
            <a:endParaRPr lang="en-US" altLang="ko-KR" dirty="0"/>
          </a:p>
          <a:p>
            <a:r>
              <a:rPr lang="ko-KR" altLang="en-US" dirty="0"/>
              <a:t>날짜와 금액 입력 가능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없음으로 </a:t>
            </a:r>
            <a:r>
              <a:rPr lang="ko-KR" altLang="en-US" dirty="0" err="1"/>
              <a:t>되어있을땐</a:t>
            </a:r>
            <a:r>
              <a:rPr lang="ko-KR" altLang="en-US" dirty="0"/>
              <a:t> 결제일 </a:t>
            </a:r>
            <a:r>
              <a:rPr lang="en-US" altLang="ko-KR" dirty="0"/>
              <a:t>,</a:t>
            </a:r>
            <a:r>
              <a:rPr lang="ko-KR" altLang="en-US" dirty="0"/>
              <a:t>금액 </a:t>
            </a:r>
            <a:endParaRPr lang="en-US" altLang="ko-KR" dirty="0"/>
          </a:p>
          <a:p>
            <a:r>
              <a:rPr lang="ko-KR" altLang="en-US" dirty="0"/>
              <a:t>안보이게 </a:t>
            </a:r>
            <a:r>
              <a:rPr lang="ko-KR" altLang="en-US" dirty="0" err="1"/>
              <a:t>해야될듯합니다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1609566-5A50-FD6B-3688-B31B204879CA}"/>
              </a:ext>
            </a:extLst>
          </p:cNvPr>
          <p:cNvSpPr/>
          <p:nvPr/>
        </p:nvSpPr>
        <p:spPr>
          <a:xfrm>
            <a:off x="4142792" y="4353886"/>
            <a:ext cx="3321698" cy="1365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77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0DE430-73DC-E999-41DB-BD2A9297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B82C9-5F0F-8613-3F92-1E8D0FBAB1A8}"/>
              </a:ext>
            </a:extLst>
          </p:cNvPr>
          <p:cNvSpPr txBox="1"/>
          <p:nvPr/>
        </p:nvSpPr>
        <p:spPr>
          <a:xfrm>
            <a:off x="7436498" y="2099388"/>
            <a:ext cx="39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계약서 서명</a:t>
            </a:r>
            <a:r>
              <a:rPr lang="en-US" altLang="ko-KR" dirty="0"/>
              <a:t>/</a:t>
            </a:r>
            <a:r>
              <a:rPr lang="ko-KR" altLang="en-US" dirty="0"/>
              <a:t>사인을 잘못 불러왔는데</a:t>
            </a:r>
            <a:endParaRPr lang="en-US" altLang="ko-KR" dirty="0"/>
          </a:p>
          <a:p>
            <a:r>
              <a:rPr lang="ko-KR" altLang="en-US" dirty="0"/>
              <a:t>수정 할 수가 없습니다</a:t>
            </a:r>
          </a:p>
        </p:txBody>
      </p:sp>
    </p:spTree>
    <p:extLst>
      <p:ext uri="{BB962C8B-B14F-4D97-AF65-F5344CB8AC3E}">
        <p14:creationId xmlns:p14="http://schemas.microsoft.com/office/powerpoint/2010/main" val="1245514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C8CC45-8F94-3A45-08A4-A0302E9F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995"/>
            <a:ext cx="12192000" cy="595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1FA00-53EB-38AA-3EDA-09626FC29DDE}"/>
              </a:ext>
            </a:extLst>
          </p:cNvPr>
          <p:cNvSpPr txBox="1"/>
          <p:nvPr/>
        </p:nvSpPr>
        <p:spPr>
          <a:xfrm>
            <a:off x="5001208" y="6407150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발송하기 버튼 </a:t>
            </a:r>
            <a:r>
              <a:rPr lang="ko-KR" altLang="en-US" dirty="0" err="1"/>
              <a:t>안눌림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69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0E2C696-A197-E260-9F7A-1C2F53FE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793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C97A3A7-A20C-9105-A007-E00B70752717}"/>
              </a:ext>
            </a:extLst>
          </p:cNvPr>
          <p:cNvSpPr/>
          <p:nvPr/>
        </p:nvSpPr>
        <p:spPr>
          <a:xfrm>
            <a:off x="6400800" y="1895912"/>
            <a:ext cx="2976465" cy="496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66009B-A2D0-861F-9E8E-9AA8A3F3D0EB}"/>
              </a:ext>
            </a:extLst>
          </p:cNvPr>
          <p:cNvSpPr/>
          <p:nvPr/>
        </p:nvSpPr>
        <p:spPr>
          <a:xfrm>
            <a:off x="6476797" y="931178"/>
            <a:ext cx="2801427" cy="402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2864B2-A03D-7AD7-27C1-1E0F9ECB2572}"/>
              </a:ext>
            </a:extLst>
          </p:cNvPr>
          <p:cNvSpPr/>
          <p:nvPr/>
        </p:nvSpPr>
        <p:spPr>
          <a:xfrm>
            <a:off x="8951053" y="1333850"/>
            <a:ext cx="327171" cy="318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4317B-64C3-A22D-6985-ABA4203F0D11}"/>
              </a:ext>
            </a:extLst>
          </p:cNvPr>
          <p:cNvSpPr txBox="1"/>
          <p:nvPr/>
        </p:nvSpPr>
        <p:spPr>
          <a:xfrm>
            <a:off x="9613783" y="116607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마우스호버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E276421-CF45-AAA4-BFD0-1295CAE9F5E8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244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35B75B-3C8E-CCB6-3076-0104D492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10238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2F80F82-0CC8-1C94-14BD-8991A32A21AA}"/>
              </a:ext>
            </a:extLst>
          </p:cNvPr>
          <p:cNvSpPr/>
          <p:nvPr/>
        </p:nvSpPr>
        <p:spPr>
          <a:xfrm>
            <a:off x="2519265" y="397706"/>
            <a:ext cx="2127380" cy="77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6B1C09-DD0A-8C04-778D-21986E8D9ED2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142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835AAA-8448-D829-6D90-C7F8F2D0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29" y="139959"/>
            <a:ext cx="292414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E3225-D958-7B96-761D-98E9BDA6E18C}"/>
              </a:ext>
            </a:extLst>
          </p:cNvPr>
          <p:cNvSpPr txBox="1"/>
          <p:nvPr/>
        </p:nvSpPr>
        <p:spPr>
          <a:xfrm>
            <a:off x="7694074" y="344548"/>
            <a:ext cx="3974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마이페이지에 </a:t>
            </a:r>
            <a:r>
              <a:rPr lang="ko-KR" altLang="en-US" dirty="0" err="1"/>
              <a:t>내정보</a:t>
            </a:r>
            <a:r>
              <a:rPr lang="ko-KR" altLang="en-US" dirty="0"/>
              <a:t> 입력 다하고</a:t>
            </a:r>
            <a:endParaRPr lang="en-US" altLang="ko-KR" dirty="0"/>
          </a:p>
          <a:p>
            <a:r>
              <a:rPr lang="ko-KR" altLang="en-US" dirty="0"/>
              <a:t>다시 내정보관리 들어가보면 </a:t>
            </a:r>
            <a:endParaRPr lang="en-US" altLang="ko-KR" dirty="0"/>
          </a:p>
          <a:p>
            <a:r>
              <a:rPr lang="ko-KR" altLang="en-US" dirty="0"/>
              <a:t>미보유로 작성했을 때</a:t>
            </a:r>
            <a:r>
              <a:rPr lang="en-US" altLang="ko-KR" dirty="0"/>
              <a:t> </a:t>
            </a:r>
            <a:r>
              <a:rPr lang="ko-KR" altLang="en-US" dirty="0"/>
              <a:t>사업자등록증 </a:t>
            </a:r>
            <a:endParaRPr lang="en-US" altLang="ko-KR" dirty="0"/>
          </a:p>
          <a:p>
            <a:r>
              <a:rPr lang="ko-KR" altLang="en-US" dirty="0"/>
              <a:t>정보 초기화 되어있어서</a:t>
            </a:r>
            <a:endParaRPr lang="en-US" altLang="ko-KR" dirty="0"/>
          </a:p>
          <a:p>
            <a:r>
              <a:rPr lang="ko-KR" altLang="en-US" dirty="0"/>
              <a:t>다시 입력해야 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보유로 작성하면 초기화 안됨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7D9F74-AB0C-527F-6E1E-69B1E033D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6"/>
            <a:ext cx="3027478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1E7E7AA-7FB2-46C7-05B9-F453A72AFE5C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97879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C11503-69F3-BA31-1A3F-0C5AF138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6087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DFF5BE-0D31-1E49-FEC2-32E28634A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761" y="553673"/>
            <a:ext cx="3276892" cy="138255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DF31CA1-3B6F-90A0-5B1F-80DAFE597300}"/>
              </a:ext>
            </a:extLst>
          </p:cNvPr>
          <p:cNvSpPr/>
          <p:nvPr/>
        </p:nvSpPr>
        <p:spPr>
          <a:xfrm>
            <a:off x="9193569" y="1392573"/>
            <a:ext cx="587993" cy="419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A9BEDEB-A0EB-218A-6773-26C7F8CA6432}"/>
              </a:ext>
            </a:extLst>
          </p:cNvPr>
          <p:cNvSpPr/>
          <p:nvPr/>
        </p:nvSpPr>
        <p:spPr>
          <a:xfrm>
            <a:off x="6283987" y="973124"/>
            <a:ext cx="2648774" cy="963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A7425-831A-A9F0-1199-5BCBC72E1388}"/>
              </a:ext>
            </a:extLst>
          </p:cNvPr>
          <p:cNvSpPr txBox="1"/>
          <p:nvPr/>
        </p:nvSpPr>
        <p:spPr>
          <a:xfrm>
            <a:off x="8456103" y="2676088"/>
            <a:ext cx="237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검색 안됨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진행중 </a:t>
            </a:r>
            <a:r>
              <a:rPr lang="en-US" altLang="ko-KR" dirty="0"/>
              <a:t>2</a:t>
            </a:r>
            <a:r>
              <a:rPr lang="ko-KR" altLang="en-US" dirty="0"/>
              <a:t>줄로 </a:t>
            </a:r>
            <a:r>
              <a:rPr lang="ko-KR" altLang="en-US" dirty="0" err="1"/>
              <a:t>넘어감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97577C1-F72F-E655-4ADB-29CC2DC889CF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4349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92850B-C6EF-D222-DC30-037F8D7C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3" y="0"/>
            <a:ext cx="821814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24D7E-881C-BCE9-95B8-A32D77F8AF6F}"/>
              </a:ext>
            </a:extLst>
          </p:cNvPr>
          <p:cNvSpPr txBox="1"/>
          <p:nvPr/>
        </p:nvSpPr>
        <p:spPr>
          <a:xfrm>
            <a:off x="6336256" y="633659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다음 버튼 </a:t>
            </a:r>
            <a:r>
              <a:rPr lang="ko-KR" altLang="en-US" dirty="0" err="1"/>
              <a:t>안눌림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16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3D380A-03F8-CB19-692F-B1B52026D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5507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56DA8-CF00-15A1-BD04-286ACC89BAD7}"/>
              </a:ext>
            </a:extLst>
          </p:cNvPr>
          <p:cNvSpPr txBox="1"/>
          <p:nvPr/>
        </p:nvSpPr>
        <p:spPr>
          <a:xfrm>
            <a:off x="3031421" y="944275"/>
            <a:ext cx="3563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PC </a:t>
            </a:r>
            <a:r>
              <a:rPr lang="ko-KR" altLang="en-US" dirty="0"/>
              <a:t>모바일버전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스크롤이 생겨서 아래 가려지고</a:t>
            </a:r>
            <a:endParaRPr lang="en-US" altLang="ko-KR" dirty="0"/>
          </a:p>
          <a:p>
            <a:r>
              <a:rPr lang="ko-KR" altLang="en-US" dirty="0"/>
              <a:t>상하 스크롤 만큼 좌우로 움직임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D4F0D4-7AAD-EA5A-81E0-3F1891E0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969" y="0"/>
            <a:ext cx="319803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435E93-BCEB-EBB0-9711-7410555ABF41}"/>
              </a:ext>
            </a:extLst>
          </p:cNvPr>
          <p:cNvSpPr txBox="1"/>
          <p:nvPr/>
        </p:nvSpPr>
        <p:spPr>
          <a:xfrm>
            <a:off x="5644975" y="4303552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모바일에서는 아래쪽 스크롤이</a:t>
            </a:r>
            <a:endParaRPr lang="en-US" altLang="ko-KR" dirty="0"/>
          </a:p>
          <a:p>
            <a:r>
              <a:rPr lang="ko-KR" altLang="en-US" dirty="0"/>
              <a:t>생기지만 가리지는 않고</a:t>
            </a:r>
            <a:endParaRPr lang="en-US" altLang="ko-KR" dirty="0"/>
          </a:p>
          <a:p>
            <a:r>
              <a:rPr lang="en-US" altLang="ko-KR" dirty="0"/>
              <a:t>PC</a:t>
            </a:r>
            <a:r>
              <a:rPr lang="ko-KR" altLang="en-US" dirty="0"/>
              <a:t>모바일버전 만큼 움직임</a:t>
            </a:r>
          </a:p>
        </p:txBody>
      </p:sp>
    </p:spTree>
    <p:extLst>
      <p:ext uri="{BB962C8B-B14F-4D97-AF65-F5344CB8AC3E}">
        <p14:creationId xmlns:p14="http://schemas.microsoft.com/office/powerpoint/2010/main" val="127649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BEFFA9-9D24-6272-948B-9580A74A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13272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2B666-5E4C-2950-580F-B6560F9158FD}"/>
              </a:ext>
            </a:extLst>
          </p:cNvPr>
          <p:cNvSpPr txBox="1"/>
          <p:nvPr/>
        </p:nvSpPr>
        <p:spPr>
          <a:xfrm>
            <a:off x="3171039" y="704675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공장정보에서 대화하기 누르면 아무 반응 없이 안됨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1829CC-40A4-24FE-F805-3BC0537D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3429000"/>
            <a:ext cx="84296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C90999-2486-972D-31EF-1B9076A4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07986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6AB4E95-A259-7EF5-AD09-CA039D03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672" y="0"/>
            <a:ext cx="29253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569B7-199B-489A-41CE-4E9284680ABB}"/>
              </a:ext>
            </a:extLst>
          </p:cNvPr>
          <p:cNvSpPr txBox="1"/>
          <p:nvPr/>
        </p:nvSpPr>
        <p:spPr>
          <a:xfrm>
            <a:off x="5298848" y="91423"/>
            <a:ext cx="6755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모바일</a:t>
            </a:r>
            <a:endParaRPr lang="en-US" altLang="ko-KR" dirty="0"/>
          </a:p>
          <a:p>
            <a:r>
              <a:rPr lang="ko-KR" altLang="en-US" dirty="0"/>
              <a:t>오른쪽 하단 </a:t>
            </a:r>
            <a:r>
              <a:rPr lang="en-US" altLang="ko-KR" dirty="0"/>
              <a:t>My</a:t>
            </a:r>
            <a:r>
              <a:rPr lang="ko-KR" altLang="en-US" dirty="0" err="1"/>
              <a:t>오슬</a:t>
            </a:r>
            <a:r>
              <a:rPr lang="ko-KR" altLang="en-US" dirty="0"/>
              <a:t> 버튼을 누르면 </a:t>
            </a:r>
            <a:r>
              <a:rPr lang="ko-KR" altLang="en-US" dirty="0" err="1"/>
              <a:t>내정보</a:t>
            </a:r>
            <a:r>
              <a:rPr lang="ko-KR" altLang="en-US" dirty="0"/>
              <a:t> 관리로 바로 </a:t>
            </a:r>
            <a:r>
              <a:rPr lang="ko-KR" altLang="en-US" dirty="0" err="1"/>
              <a:t>넘어감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햄버거 버튼 삭제</a:t>
            </a:r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C30B8-FC1C-2546-BC9F-32A4B84537CD}"/>
              </a:ext>
            </a:extLst>
          </p:cNvPr>
          <p:cNvSpPr txBox="1"/>
          <p:nvPr/>
        </p:nvSpPr>
        <p:spPr>
          <a:xfrm>
            <a:off x="73716" y="562901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EE0224C-9BEF-6747-2857-ED43F09A3030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5150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FC92144-8848-C8D6-6054-50AA6C47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289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E3F93-2033-A66A-28B6-475078D642C8}"/>
              </a:ext>
            </a:extLst>
          </p:cNvPr>
          <p:cNvSpPr txBox="1"/>
          <p:nvPr/>
        </p:nvSpPr>
        <p:spPr>
          <a:xfrm>
            <a:off x="3349690" y="783771"/>
            <a:ext cx="560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디자인 </a:t>
            </a:r>
            <a:r>
              <a:rPr lang="ko-KR" altLang="en-US" dirty="0" err="1"/>
              <a:t>등록중에</a:t>
            </a:r>
            <a:r>
              <a:rPr lang="ko-KR" altLang="en-US" dirty="0"/>
              <a:t> 왼쪽 상단 화살표 누르면 홈으로 감</a:t>
            </a:r>
            <a:endParaRPr lang="en-US" altLang="ko-KR" dirty="0"/>
          </a:p>
          <a:p>
            <a:r>
              <a:rPr lang="ko-KR" altLang="en-US" dirty="0"/>
              <a:t>사용자들이 헷갈릴 수도 </a:t>
            </a:r>
            <a:r>
              <a:rPr lang="ko-KR" altLang="en-US" dirty="0" err="1"/>
              <a:t>있을것</a:t>
            </a:r>
            <a:r>
              <a:rPr lang="ko-KR" altLang="en-US" dirty="0"/>
              <a:t>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22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7782DF-38D1-4265-F213-9AED4EC2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6911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D85E4B4-FBD6-5906-0112-F702C508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61" y="0"/>
            <a:ext cx="288630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594EEFC-0AD6-B0B8-AF83-6D982BE7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920" y="0"/>
            <a:ext cx="290238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31087A-68AC-D476-7BBB-6D69E6F71BCA}"/>
              </a:ext>
            </a:extLst>
          </p:cNvPr>
          <p:cNvSpPr txBox="1"/>
          <p:nvPr/>
        </p:nvSpPr>
        <p:spPr>
          <a:xfrm>
            <a:off x="9034943" y="360727"/>
            <a:ext cx="33025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번사진처럼 디자인등록 진행</a:t>
            </a:r>
            <a:endParaRPr lang="en-US" altLang="ko-KR" dirty="0"/>
          </a:p>
          <a:p>
            <a:r>
              <a:rPr lang="ko-KR" altLang="en-US" dirty="0"/>
              <a:t>중이다가 다른 화면으로</a:t>
            </a:r>
            <a:endParaRPr lang="en-US" altLang="ko-KR" dirty="0"/>
          </a:p>
          <a:p>
            <a:r>
              <a:rPr lang="ko-KR" altLang="en-US" dirty="0"/>
              <a:t>넘어가서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번사진처럼 이어하기를 눌러</a:t>
            </a:r>
            <a:endParaRPr lang="en-US" altLang="ko-KR" dirty="0"/>
          </a:p>
          <a:p>
            <a:r>
              <a:rPr lang="ko-KR" altLang="en-US" dirty="0"/>
              <a:t>진행을 </a:t>
            </a:r>
            <a:r>
              <a:rPr lang="ko-KR" altLang="en-US" dirty="0" err="1"/>
              <a:t>하게되면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번사진처럼 디자인등록시</a:t>
            </a:r>
            <a:endParaRPr lang="en-US" altLang="ko-KR" dirty="0"/>
          </a:p>
          <a:p>
            <a:r>
              <a:rPr lang="ko-KR" altLang="en-US" dirty="0"/>
              <a:t>첫번째 화면에서</a:t>
            </a:r>
            <a:endParaRPr lang="en-US" altLang="ko-KR" dirty="0"/>
          </a:p>
          <a:p>
            <a:r>
              <a:rPr lang="ko-KR" altLang="en-US" dirty="0"/>
              <a:t>대상</a:t>
            </a:r>
            <a:r>
              <a:rPr lang="en-US" altLang="ko-KR" dirty="0"/>
              <a:t>, </a:t>
            </a:r>
            <a:r>
              <a:rPr lang="ko-KR" altLang="en-US" dirty="0"/>
              <a:t>스타일 초기화 되어있음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AA246D2-A1CF-CB4B-9C73-DDAD4C63EA86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0032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B1784C-B617-55C8-B9AE-5B759C4E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4004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94E267-9CB9-2B54-F27B-E73788F7676D}"/>
              </a:ext>
            </a:extLst>
          </p:cNvPr>
          <p:cNvSpPr/>
          <p:nvPr/>
        </p:nvSpPr>
        <p:spPr>
          <a:xfrm>
            <a:off x="0" y="17976"/>
            <a:ext cx="12192000" cy="68220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3826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413</Words>
  <Application>Microsoft Macintosh PowerPoint</Application>
  <PresentationFormat>와이드스크린</PresentationFormat>
  <Paragraphs>83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성 유창</dc:creator>
  <cp:lastModifiedBy>강 상구</cp:lastModifiedBy>
  <cp:revision>3</cp:revision>
  <cp:lastPrinted>2023-06-07T00:54:13Z</cp:lastPrinted>
  <dcterms:created xsi:type="dcterms:W3CDTF">2023-06-06T05:08:44Z</dcterms:created>
  <dcterms:modified xsi:type="dcterms:W3CDTF">2023-06-07T00:54:24Z</dcterms:modified>
</cp:coreProperties>
</file>