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ore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45"/>
  </p:normalViewPr>
  <p:slideViewPr>
    <p:cSldViewPr snapToGrid="0">
      <p:cViewPr varScale="1">
        <p:scale>
          <a:sx n="96" d="100"/>
          <a:sy n="96" d="100"/>
        </p:scale>
        <p:origin x="20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4F1399-3E1F-CB5D-429E-37C6C6CD3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05956D2-0451-AF00-6D57-F7E6DFFAC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2F43141-AB25-454B-7239-454104AB5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4567-2D2C-5B47-8704-2159A99ADC55}" type="datetimeFigureOut">
              <a:rPr kumimoji="1" lang="ko-Kore-KR" altLang="en-US" smtClean="0"/>
              <a:t>2023. 6. 2.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D5DAE1-214D-162D-C89D-351478C1F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D91E0D2-77AE-52A8-A6F2-A5C3186C2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5C8-B02A-7C40-8457-412C85F0A13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14739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40CAEF-8CA7-3D77-7E91-9C8B2AB3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63DA5C6-D87F-AC37-2A7C-0485D06F5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A17924-B0EF-E405-BF99-8204DAAC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4567-2D2C-5B47-8704-2159A99ADC55}" type="datetimeFigureOut">
              <a:rPr kumimoji="1" lang="ko-Kore-KR" altLang="en-US" smtClean="0"/>
              <a:t>2023. 6. 2.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5CD8B78-DB37-1FE9-B36E-D8FE47F3E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482980-C3DB-C8CF-9B86-902FAE5E3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5C8-B02A-7C40-8457-412C85F0A13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65358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9BCD00E-2500-E5B9-5C26-D8956AF8D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97C2197-1FE2-7830-23E9-F61926874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C8E6DE-6426-434F-3862-ADC58CB99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4567-2D2C-5B47-8704-2159A99ADC55}" type="datetimeFigureOut">
              <a:rPr kumimoji="1" lang="ko-Kore-KR" altLang="en-US" smtClean="0"/>
              <a:t>2023. 6. 2.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C13EA8-6DA1-BBC6-5CBA-EB554C84B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5073276-614C-E860-7C34-9FDDD4D6F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5C8-B02A-7C40-8457-412C85F0A13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66610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8ECCD5-174E-AEBF-E6A5-57EE7DA4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15ABC6-280C-F8D6-F3FA-6E6C3027C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9CE7BA-ABEB-3BB1-4547-99D07E95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4567-2D2C-5B47-8704-2159A99ADC55}" type="datetimeFigureOut">
              <a:rPr kumimoji="1" lang="ko-Kore-KR" altLang="en-US" smtClean="0"/>
              <a:t>2023. 6. 2.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25EF94-6804-E5BC-1700-9E6A8BEBE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2C8FF90-A5D1-2912-AD78-FD7EB792B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5C8-B02A-7C40-8457-412C85F0A13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03014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CE958C-E894-3B09-9006-264E43D3E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92C30DE-5476-E498-BFA3-AB2F656B7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6F2E4E5-F12A-CDD0-C769-BD6E97ED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4567-2D2C-5B47-8704-2159A99ADC55}" type="datetimeFigureOut">
              <a:rPr kumimoji="1" lang="ko-Kore-KR" altLang="en-US" smtClean="0"/>
              <a:t>2023. 6. 2.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A28848-C046-B577-9D56-88F91F33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5FF137-5D16-80C9-9D9B-C112498D2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5C8-B02A-7C40-8457-412C85F0A13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78598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2100F4-D078-B4B3-C361-2423A7996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DF4D84B-96B7-5708-2EE3-825F1D358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0BEECE3-21A1-6E8B-FE0B-61A75EA63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DB24313-67A7-3399-8421-DD9716B3B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4567-2D2C-5B47-8704-2159A99ADC55}" type="datetimeFigureOut">
              <a:rPr kumimoji="1" lang="ko-Kore-KR" altLang="en-US" smtClean="0"/>
              <a:t>2023. 6. 2.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1683686-7F78-7A36-E852-2EB0C9D8F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0F2C097-A918-2D89-672B-4595D5DD9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5C8-B02A-7C40-8457-412C85F0A13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51175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169D39-C3CB-332D-5393-9FDD9B44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EF666AA-5933-3754-A63C-456A2B8C3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082B26F-25EB-2568-DA30-5DCF7916F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8566D0A-702B-5C53-DFA9-2F18EEDB69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8A11718-B9C0-C615-FE5E-50D8AE0474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89F33DD-3AE6-9FD1-88D7-AA7853E2E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4567-2D2C-5B47-8704-2159A99ADC55}" type="datetimeFigureOut">
              <a:rPr kumimoji="1" lang="ko-Kore-KR" altLang="en-US" smtClean="0"/>
              <a:t>2023. 6. 2.</a:t>
            </a:fld>
            <a:endParaRPr kumimoji="1" lang="ko-Kore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8B15825-876E-0097-30F9-A253CE65E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4843890-C3FF-3521-EC36-AF61B82D9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5C8-B02A-7C40-8457-412C85F0A13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28040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6E6F95-4E74-748B-3D1E-3F330BA0E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770774F-BC0A-C6BD-A341-0AC0D1A71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4567-2D2C-5B47-8704-2159A99ADC55}" type="datetimeFigureOut">
              <a:rPr kumimoji="1" lang="ko-Kore-KR" altLang="en-US" smtClean="0"/>
              <a:t>2023. 6. 2.</a:t>
            </a:fld>
            <a:endParaRPr kumimoji="1" lang="ko-Kore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8CC4D19-7C0E-B76F-94D6-65502E185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C783962-F404-4D83-BB3E-7E5D040EC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5C8-B02A-7C40-8457-412C85F0A13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44557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5E68A10-612F-008C-B1C6-FDCBAA22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4567-2D2C-5B47-8704-2159A99ADC55}" type="datetimeFigureOut">
              <a:rPr kumimoji="1" lang="ko-Kore-KR" altLang="en-US" smtClean="0"/>
              <a:t>2023. 6. 2.</a:t>
            </a:fld>
            <a:endParaRPr kumimoji="1" lang="ko-Kore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A64EEAA-4DE4-E937-EB83-B5B08BD38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B8F0BC1-DEC0-0ECE-6385-883E123EB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5C8-B02A-7C40-8457-412C85F0A13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92026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17EC2-3337-3B08-F671-921C2274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08732A-AA10-B76F-BE37-3E271949D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3566EAA-88A1-D87C-40F0-625F940F1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4CF2CD4-845C-A35B-9D4F-32D522D1E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4567-2D2C-5B47-8704-2159A99ADC55}" type="datetimeFigureOut">
              <a:rPr kumimoji="1" lang="ko-Kore-KR" altLang="en-US" smtClean="0"/>
              <a:t>2023. 6. 2.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AFE2AF2-9B7C-663B-AA06-09628951C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401AC4-9E61-C897-2B52-C3D42638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5C8-B02A-7C40-8457-412C85F0A13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82728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93008F-631A-E3B0-B373-CD11B4F3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36CF386-DA9C-A6EA-D254-4E86BC95D0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ore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3103D4F-C175-5CEA-C432-0911E7475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929B4D-286D-B6DE-860D-3CD0B04C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4567-2D2C-5B47-8704-2159A99ADC55}" type="datetimeFigureOut">
              <a:rPr kumimoji="1" lang="ko-Kore-KR" altLang="en-US" smtClean="0"/>
              <a:t>2023. 6. 2.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DE51442-3168-3175-B921-396933F2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FEB159-3642-9FCC-6EA9-8B302DCFF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5C8-B02A-7C40-8457-412C85F0A13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24468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9D1D952-FE9E-049A-8C11-3DD7BF0DE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122801-B3C7-157E-016B-B1138B35D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CBDB27F-2463-67F3-05F2-CC9989AB3F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84567-2D2C-5B47-8704-2159A99ADC55}" type="datetimeFigureOut">
              <a:rPr kumimoji="1" lang="ko-Kore-KR" altLang="en-US" smtClean="0"/>
              <a:t>2023. 6. 2.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B33A323-20BB-2B1B-E7F7-FC5B3D708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F460EC8-AE41-C1C8-43A9-3FD0B5786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935C8-B02A-7C40-8457-412C85F0A13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57784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ore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610958-85E7-3D04-08D6-F27F302D8A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ko-Kore-KR"/>
              <a:t>asdf</a:t>
            </a:r>
            <a:endParaRPr kumimoji="1" lang="ko-Kore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9C02FC4-ADEC-94BF-F8A7-0C8DA78D12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498631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Macintosh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asdf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강 상구</dc:creator>
  <cp:lastModifiedBy>강 상구</cp:lastModifiedBy>
  <cp:revision>1</cp:revision>
  <dcterms:created xsi:type="dcterms:W3CDTF">2023-06-02T04:41:17Z</dcterms:created>
  <dcterms:modified xsi:type="dcterms:W3CDTF">2023-06-02T04:41:26Z</dcterms:modified>
</cp:coreProperties>
</file>