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ore-K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/>
    <p:restoredTop sz="94645"/>
  </p:normalViewPr>
  <p:slideViewPr>
    <p:cSldViewPr snapToGrid="0">
      <p:cViewPr varScale="1">
        <p:scale>
          <a:sx n="96" d="100"/>
          <a:sy n="96" d="100"/>
        </p:scale>
        <p:origin x="200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D4F1399-3E1F-CB5D-429E-37C6C6CD30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ko-KR" altLang="en-US"/>
              <a:t>마스터 제목 스타일 편집</a:t>
            </a:r>
            <a:endParaRPr kumimoji="1" lang="ko-Kore-KR" altLang="en-US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005956D2-0451-AF00-6D57-F7E6DFFAC5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ko-KR" altLang="en-US"/>
              <a:t>클릭하여 마스터 부제목 스타일 편집</a:t>
            </a:r>
            <a:endParaRPr kumimoji="1" lang="ko-Kore-KR" alt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2F43141-AB25-454B-7239-454104AB5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84567-2D2C-5B47-8704-2159A99ADC55}" type="datetimeFigureOut">
              <a:rPr kumimoji="1" lang="ko-Kore-KR" altLang="en-US" smtClean="0"/>
              <a:t>2023. 6. 2.</a:t>
            </a:fld>
            <a:endParaRPr kumimoji="1" lang="ko-Kore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5D5DAE1-214D-162D-C89D-351478C1F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D91E0D2-77AE-52A8-A6F2-A5C3186C2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935C8-B02A-7C40-8457-412C85F0A132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2147393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340CAEF-8CA7-3D77-7E91-9C8B2AB33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  <a:endParaRPr kumimoji="1" lang="ko-Kore-KR" altLang="en-US"/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163DA5C6-D87F-AC37-2A7C-0485D06F5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ko-Kore-KR" alt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0A17924-B0EF-E405-BF99-8204DAAC4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84567-2D2C-5B47-8704-2159A99ADC55}" type="datetimeFigureOut">
              <a:rPr kumimoji="1" lang="ko-Kore-KR" altLang="en-US" smtClean="0"/>
              <a:t>2023. 6. 2.</a:t>
            </a:fld>
            <a:endParaRPr kumimoji="1" lang="ko-Kore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5CD8B78-DB37-1FE9-B36E-D8FE47F3E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E482980-C3DB-C8CF-9B86-902FAE5E3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935C8-B02A-7C40-8457-412C85F0A132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1653582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59BCD00E-2500-E5B9-5C26-D8956AF8DF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ko-KR" altLang="en-US"/>
              <a:t>마스터 제목 스타일 편집</a:t>
            </a:r>
            <a:endParaRPr kumimoji="1" lang="ko-Kore-KR" altLang="en-US"/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D97C2197-1FE2-7830-23E9-F619268746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ko-Kore-KR" alt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BC8E6DE-6426-434F-3862-ADC58CB99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84567-2D2C-5B47-8704-2159A99ADC55}" type="datetimeFigureOut">
              <a:rPr kumimoji="1" lang="ko-Kore-KR" altLang="en-US" smtClean="0"/>
              <a:t>2023. 6. 2.</a:t>
            </a:fld>
            <a:endParaRPr kumimoji="1" lang="ko-Kore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1C13EA8-6DA1-BBC6-5CBA-EB554C84B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5073276-614C-E860-7C34-9FDDD4D6F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935C8-B02A-7C40-8457-412C85F0A132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666103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A8ECCD5-174E-AEBF-E6A5-57EE7DA46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  <a:endParaRPr kumimoji="1" lang="ko-Kore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F15ABC6-280C-F8D6-F3FA-6E6C3027C2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ko-Kore-KR" alt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39CE7BA-ABEB-3BB1-4547-99D07E95B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84567-2D2C-5B47-8704-2159A99ADC55}" type="datetimeFigureOut">
              <a:rPr kumimoji="1" lang="ko-Kore-KR" altLang="en-US" smtClean="0"/>
              <a:t>2023. 6. 2.</a:t>
            </a:fld>
            <a:endParaRPr kumimoji="1" lang="ko-Kore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725EF94-6804-E5BC-1700-9E6A8BEBE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2C8FF90-A5D1-2912-AD78-FD7EB792B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935C8-B02A-7C40-8457-412C85F0A132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3030144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ECE958C-E894-3B09-9006-264E43D3E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ko-KR" altLang="en-US"/>
              <a:t>마스터 제목 스타일 편집</a:t>
            </a:r>
            <a:endParaRPr kumimoji="1" lang="ko-Kore-KR" alt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F92C30DE-5476-E498-BFA3-AB2F656B79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6F2E4E5-F12A-CDD0-C769-BD6E97EDD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84567-2D2C-5B47-8704-2159A99ADC55}" type="datetimeFigureOut">
              <a:rPr kumimoji="1" lang="ko-Kore-KR" altLang="en-US" smtClean="0"/>
              <a:t>2023. 6. 2.</a:t>
            </a:fld>
            <a:endParaRPr kumimoji="1" lang="ko-Kore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BA28848-C046-B577-9D56-88F91F33B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A5FF137-5D16-80C9-9D9B-C112498D2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935C8-B02A-7C40-8457-412C85F0A132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1785989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62100F4-D078-B4B3-C361-2423A7996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  <a:endParaRPr kumimoji="1" lang="ko-Kore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DF4D84B-96B7-5708-2EE3-825F1D3581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ko-Kore-KR" altLang="en-US"/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00BEECE3-21A1-6E8B-FE0B-61A75EA635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ko-Kore-KR" altLang="en-US"/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DB24313-67A7-3399-8421-DD9716B3B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84567-2D2C-5B47-8704-2159A99ADC55}" type="datetimeFigureOut">
              <a:rPr kumimoji="1" lang="ko-Kore-KR" altLang="en-US" smtClean="0"/>
              <a:t>2023. 6. 2.</a:t>
            </a:fld>
            <a:endParaRPr kumimoji="1" lang="ko-Kore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1683686-7F78-7A36-E852-2EB0C9D8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0F2C097-A918-2D89-672B-4595D5DD9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935C8-B02A-7C40-8457-412C85F0A132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2511757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0169D39-C3CB-332D-5393-9FDD9B4441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ko-KR" altLang="en-US"/>
              <a:t>마스터 제목 스타일 편집</a:t>
            </a:r>
            <a:endParaRPr kumimoji="1" lang="ko-Kore-KR" alt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EF666AA-5933-3754-A63C-456A2B8C31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7082B26F-25EB-2568-DA30-5DCF7916FF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ko-Kore-KR" altLang="en-US"/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38566D0A-702B-5C53-DFA9-2F18EEDB69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A8A11718-B9C0-C615-FE5E-50D8AE0474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ko-Kore-KR" altLang="en-US"/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889F33DD-3AE6-9FD1-88D7-AA7853E2E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84567-2D2C-5B47-8704-2159A99ADC55}" type="datetimeFigureOut">
              <a:rPr kumimoji="1" lang="ko-Kore-KR" altLang="en-US" smtClean="0"/>
              <a:t>2023. 6. 2.</a:t>
            </a:fld>
            <a:endParaRPr kumimoji="1" lang="ko-Kore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48B15825-876E-0097-30F9-A253CE65E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4843890-C3FF-3521-EC36-AF61B82D9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935C8-B02A-7C40-8457-412C85F0A132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1280405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76E6F95-4E74-748B-3D1E-3F330BA0E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  <a:endParaRPr kumimoji="1" lang="ko-Kore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0770774F-BC0A-C6BD-A341-0AC0D1A71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84567-2D2C-5B47-8704-2159A99ADC55}" type="datetimeFigureOut">
              <a:rPr kumimoji="1" lang="ko-Kore-KR" altLang="en-US" smtClean="0"/>
              <a:t>2023. 6. 2.</a:t>
            </a:fld>
            <a:endParaRPr kumimoji="1" lang="ko-Kore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8CC4D19-7C0E-B76F-94D6-65502E185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C783962-F404-4D83-BB3E-7E5D040EC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935C8-B02A-7C40-8457-412C85F0A132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3445578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75E68A10-612F-008C-B1C6-FDCBAA22B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84567-2D2C-5B47-8704-2159A99ADC55}" type="datetimeFigureOut">
              <a:rPr kumimoji="1" lang="ko-Kore-KR" altLang="en-US" smtClean="0"/>
              <a:t>2023. 6. 2.</a:t>
            </a:fld>
            <a:endParaRPr kumimoji="1" lang="ko-Kore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4A64EEAA-4DE4-E937-EB83-B5B08BD38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B8F0BC1-DEC0-0ECE-6385-883E123EB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935C8-B02A-7C40-8457-412C85F0A132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920268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517EC2-3337-3B08-F671-921C2274B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ko-KR" altLang="en-US"/>
              <a:t>마스터 제목 스타일 편집</a:t>
            </a:r>
            <a:endParaRPr kumimoji="1" lang="ko-Kore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608732A-AA10-B76F-BE37-3E271949D5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ko-Kore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83566EAA-88A1-D87C-40F0-625F940F17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4CF2CD4-845C-A35B-9D4F-32D522D1E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84567-2D2C-5B47-8704-2159A99ADC55}" type="datetimeFigureOut">
              <a:rPr kumimoji="1" lang="ko-Kore-KR" altLang="en-US" smtClean="0"/>
              <a:t>2023. 6. 2.</a:t>
            </a:fld>
            <a:endParaRPr kumimoji="1" lang="ko-Kore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3AFE2AF2-9B7C-663B-AA06-09628951C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63401AC4-9E61-C897-2B52-C3D426380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935C8-B02A-7C40-8457-412C85F0A132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827289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293008F-631A-E3B0-B373-CD11B4F331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ko-KR" altLang="en-US"/>
              <a:t>마스터 제목 스타일 편집</a:t>
            </a:r>
            <a:endParaRPr kumimoji="1" lang="ko-Kore-KR" altLang="en-US"/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436CF386-DA9C-A6EA-D254-4E86BC95D0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ko-Kore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B3103D4F-C175-5CEA-C432-0911E7475B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E929B4D-286D-B6DE-860D-3CD0B04C5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84567-2D2C-5B47-8704-2159A99ADC55}" type="datetimeFigureOut">
              <a:rPr kumimoji="1" lang="ko-Kore-KR" altLang="en-US" smtClean="0"/>
              <a:t>2023. 6. 2.</a:t>
            </a:fld>
            <a:endParaRPr kumimoji="1" lang="ko-Kore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DE51442-3168-3175-B921-396933F2D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BFEB159-3642-9FCC-6EA9-8B302DCFF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935C8-B02A-7C40-8457-412C85F0A132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1244686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C9D1D952-FE9E-049A-8C11-3DD7BF0DE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ko-KR" altLang="en-US"/>
              <a:t>마스터 제목 스타일 편집</a:t>
            </a:r>
            <a:endParaRPr kumimoji="1" lang="ko-Kore-KR" alt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C122801-B3C7-157E-016B-B1138B35DE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ko-Kore-KR" alt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CBDB27F-2463-67F3-05F2-CC9989AB3F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84567-2D2C-5B47-8704-2159A99ADC55}" type="datetimeFigureOut">
              <a:rPr kumimoji="1" lang="ko-Kore-KR" altLang="en-US" smtClean="0"/>
              <a:t>2023. 6. 2.</a:t>
            </a:fld>
            <a:endParaRPr kumimoji="1" lang="ko-Kore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B33A323-20BB-2B1B-E7F7-FC5B3D7087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ko-Kore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F460EC8-AE41-C1C8-43A9-3FD0B57868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935C8-B02A-7C40-8457-412C85F0A132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577846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ore-K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A610958-85E7-3D04-08D6-F27F302D8A1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ko-Kore-KR"/>
              <a:t>asdf</a:t>
            </a:r>
            <a:endParaRPr kumimoji="1" lang="ko-Kore-KR" altLang="en-US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79C02FC4-ADEC-94BF-F8A7-0C8DA78D127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24986314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Macintosh PowerPoint</Application>
  <PresentationFormat>와이드스크린</PresentationFormat>
  <Paragraphs>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테마</vt:lpstr>
      <vt:lpstr>asdf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</dc:title>
  <dc:creator>강 상구</dc:creator>
  <cp:lastModifiedBy>강 상구</cp:lastModifiedBy>
  <cp:revision>1</cp:revision>
  <dcterms:created xsi:type="dcterms:W3CDTF">2023-06-02T04:41:17Z</dcterms:created>
  <dcterms:modified xsi:type="dcterms:W3CDTF">2023-06-02T04:41:26Z</dcterms:modified>
</cp:coreProperties>
</file>